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4"/>
    <p:sldMasterId id="2147483660" r:id="rId5"/>
  </p:sldMasterIdLst>
  <p:notesMasterIdLst>
    <p:notesMasterId r:id="rId22"/>
  </p:notesMasterIdLst>
  <p:handoutMasterIdLst>
    <p:handoutMasterId r:id="rId23"/>
  </p:handoutMasterIdLst>
  <p:sldIdLst>
    <p:sldId id="256" r:id="rId6"/>
    <p:sldId id="269" r:id="rId7"/>
    <p:sldId id="270" r:id="rId8"/>
    <p:sldId id="271" r:id="rId9"/>
    <p:sldId id="272" r:id="rId10"/>
    <p:sldId id="273" r:id="rId11"/>
    <p:sldId id="274" r:id="rId12"/>
    <p:sldId id="275" r:id="rId13"/>
    <p:sldId id="276" r:id="rId14"/>
    <p:sldId id="277" r:id="rId15"/>
    <p:sldId id="278" r:id="rId16"/>
    <p:sldId id="279" r:id="rId17"/>
    <p:sldId id="280" r:id="rId18"/>
    <p:sldId id="281" r:id="rId19"/>
    <p:sldId id="282" r:id="rId20"/>
    <p:sldId id="264"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67463" autoAdjust="0"/>
  </p:normalViewPr>
  <p:slideViewPr>
    <p:cSldViewPr snapToGrid="0">
      <p:cViewPr varScale="1">
        <p:scale>
          <a:sx n="86" d="100"/>
          <a:sy n="86" d="100"/>
        </p:scale>
        <p:origin x="562" y="67"/>
      </p:cViewPr>
      <p:guideLst/>
    </p:cSldViewPr>
  </p:slideViewPr>
  <p:notesTextViewPr>
    <p:cViewPr>
      <p:scale>
        <a:sx n="1" d="1"/>
        <a:sy n="1" d="1"/>
      </p:scale>
      <p:origin x="0" y="0"/>
    </p:cViewPr>
  </p:notesTextViewPr>
  <p:notesViewPr>
    <p:cSldViewPr snapToGrid="0">
      <p:cViewPr varScale="1">
        <p:scale>
          <a:sx n="60" d="100"/>
          <a:sy n="60" d="100"/>
        </p:scale>
        <p:origin x="1670" y="4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handoutMaster" Target="handoutMasters/handoutMaster1.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notesMaster" Target="notesMasters/notes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A2E547D-1406-4A6F-8F93-E441204CE6E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76667F8A-B889-49B3-AC77-5DDF11A08AF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3B2889B-A0AC-4482-8592-5C96F2309420}" type="datetimeFigureOut">
              <a:rPr lang="en-US" smtClean="0"/>
              <a:t>5/23/2019</a:t>
            </a:fld>
            <a:endParaRPr lang="en-US"/>
          </a:p>
        </p:txBody>
      </p:sp>
      <p:sp>
        <p:nvSpPr>
          <p:cNvPr id="4" name="Footer Placeholder 3">
            <a:extLst>
              <a:ext uri="{FF2B5EF4-FFF2-40B4-BE49-F238E27FC236}">
                <a16:creationId xmlns:a16="http://schemas.microsoft.com/office/drawing/2014/main" id="{567AFD4F-C0E7-421C-AF77-6F9CC963C9C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1074AB9F-6726-4FB1-8769-82E23336CEB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D529299-61FF-4B93-ADA6-2FD5975D62F6}" type="slidenum">
              <a:rPr lang="en-US" smtClean="0"/>
              <a:t>‹#›</a:t>
            </a:fld>
            <a:endParaRPr lang="en-US"/>
          </a:p>
        </p:txBody>
      </p:sp>
    </p:spTree>
    <p:extLst>
      <p:ext uri="{BB962C8B-B14F-4D97-AF65-F5344CB8AC3E}">
        <p14:creationId xmlns:p14="http://schemas.microsoft.com/office/powerpoint/2010/main" val="14162700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30EB223-FFC0-462A-A3B8-EAA7CE0F8CBD}" type="datetimeFigureOut">
              <a:rPr lang="en-US" smtClean="0"/>
              <a:t>5/23/2019</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849E9A-41F7-4779-A581-48A7C374A227}" type="slidenum">
              <a:rPr lang="en-US" smtClean="0"/>
              <a:t>‹#›</a:t>
            </a:fld>
            <a:endParaRPr lang="en-US" dirty="0"/>
          </a:p>
        </p:txBody>
      </p:sp>
    </p:spTree>
    <p:extLst>
      <p:ext uri="{BB962C8B-B14F-4D97-AF65-F5344CB8AC3E}">
        <p14:creationId xmlns:p14="http://schemas.microsoft.com/office/powerpoint/2010/main" val="11555188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Segoe UI" panose="020B0502040204020203" pitchFamily="34" charset="0"/>
                <a:cs typeface="Segoe UI" panose="020B0502040204020203" pitchFamily="34" charset="0"/>
              </a:rPr>
              <a:t>You can use this slide as your opening or closing slide.  Should you choose to use it as a closing, make sure you review the main points of your presentation.  One creative way to do that is by adding animations to the various graphics on a slide.  This slide has 4 different graphics, and, when you view the slideshow, you will see that you can click to reveal the next graphic.  Similarly, as you review the main topics in your presentation, you may want each point to show up when you are addressing that topic. </a:t>
            </a:r>
          </a:p>
          <a:p>
            <a:endParaRPr lang="en-US" dirty="0">
              <a:latin typeface="Segoe UI" panose="020B0502040204020203" pitchFamily="34" charset="0"/>
              <a:cs typeface="Segoe UI" panose="020B0502040204020203" pitchFamily="34" charset="0"/>
            </a:endParaRPr>
          </a:p>
          <a:p>
            <a:r>
              <a:rPr lang="en-US" b="1" dirty="0">
                <a:latin typeface="Segoe UI" panose="020B0502040204020203" pitchFamily="34" charset="0"/>
                <a:cs typeface="Segoe UI" panose="020B0502040204020203" pitchFamily="34" charset="0"/>
              </a:rPr>
              <a:t>Add animation to images and graphics: </a:t>
            </a:r>
          </a:p>
          <a:p>
            <a:pPr marL="228600" indent="-228600">
              <a:buAutoNum type="arabicPeriod"/>
            </a:pPr>
            <a:r>
              <a:rPr lang="en-US" dirty="0">
                <a:latin typeface="Segoe UI" panose="020B0502040204020203" pitchFamily="34" charset="0"/>
                <a:cs typeface="Segoe UI" panose="020B0502040204020203" pitchFamily="34" charset="0"/>
              </a:rPr>
              <a:t>Select your image or graphic.</a:t>
            </a:r>
          </a:p>
          <a:p>
            <a:pPr marL="228600" indent="-228600">
              <a:buAutoNum type="arabicPeriod"/>
            </a:pPr>
            <a:r>
              <a:rPr lang="en-US" dirty="0">
                <a:latin typeface="Segoe UI" panose="020B0502040204020203" pitchFamily="34" charset="0"/>
                <a:cs typeface="Segoe UI" panose="020B0502040204020203" pitchFamily="34" charset="0"/>
              </a:rPr>
              <a:t>Click on the Animations tab.</a:t>
            </a:r>
          </a:p>
          <a:p>
            <a:pPr marL="228600" indent="-228600">
              <a:buAutoNum type="arabicPeriod"/>
            </a:pPr>
            <a:r>
              <a:rPr lang="en-US" dirty="0">
                <a:latin typeface="Segoe UI" panose="020B0502040204020203" pitchFamily="34" charset="0"/>
                <a:cs typeface="Segoe UI" panose="020B0502040204020203" pitchFamily="34" charset="0"/>
              </a:rPr>
              <a:t>Choose from the options.  The animation for this slide is “Split”.  The drop-down menu in the Animation section gives even more animations you can use.</a:t>
            </a:r>
          </a:p>
          <a:p>
            <a:pPr marL="228600" indent="-228600">
              <a:buAutoNum type="arabicPeriod"/>
            </a:pPr>
            <a:r>
              <a:rPr lang="en-US" dirty="0">
                <a:latin typeface="Segoe UI" panose="020B0502040204020203" pitchFamily="34" charset="0"/>
                <a:cs typeface="Segoe UI" panose="020B0502040204020203" pitchFamily="34" charset="0"/>
              </a:rPr>
              <a:t>If you have multiple graphics or images, you will see a number appear next to it that notes the order of the animations.</a:t>
            </a:r>
          </a:p>
          <a:p>
            <a:pPr marL="228600" indent="-228600">
              <a:buAutoNum type="arabicPeriod"/>
            </a:pPr>
            <a:endParaRPr lang="en-US" b="1" dirty="0">
              <a:latin typeface="Segoe UI" panose="020B0502040204020203" pitchFamily="34" charset="0"/>
              <a:cs typeface="Segoe UI" panose="020B0502040204020203" pitchFamily="34" charset="0"/>
            </a:endParaRPr>
          </a:p>
          <a:p>
            <a:pPr marL="0" indent="0">
              <a:buNone/>
            </a:pPr>
            <a:r>
              <a:rPr lang="en-US" b="1" dirty="0">
                <a:latin typeface="Segoe UI" panose="020B0502040204020203" pitchFamily="34" charset="0"/>
                <a:cs typeface="Segoe UI" panose="020B0502040204020203" pitchFamily="34" charset="0"/>
              </a:rPr>
              <a:t>Note: You will want to choose the animations carefully.  You do not want to make your audience dizzy from your presentation.</a:t>
            </a:r>
          </a:p>
        </p:txBody>
      </p:sp>
      <p:sp>
        <p:nvSpPr>
          <p:cNvPr id="4" name="Slide Number Placeholder 3"/>
          <p:cNvSpPr>
            <a:spLocks noGrp="1"/>
          </p:cNvSpPr>
          <p:nvPr>
            <p:ph type="sldNum" sz="quarter" idx="10"/>
          </p:nvPr>
        </p:nvSpPr>
        <p:spPr/>
        <p:txBody>
          <a:bodyPr/>
          <a:lstStyle/>
          <a:p>
            <a:fld id="{BC849E9A-41F7-4779-A581-48A7C374A227}" type="slidenum">
              <a:rPr lang="en-US" smtClean="0"/>
              <a:t>16</a:t>
            </a:fld>
            <a:endParaRPr lang="en-US" dirty="0"/>
          </a:p>
        </p:txBody>
      </p:sp>
    </p:spTree>
    <p:extLst>
      <p:ext uri="{BB962C8B-B14F-4D97-AF65-F5344CB8AC3E}">
        <p14:creationId xmlns:p14="http://schemas.microsoft.com/office/powerpoint/2010/main" val="6442024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9718B7-7F68-4CC9-8291-332587FA31D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181D6BB-0446-49E8-8677-EADF274E952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35AEE24-534A-40F1-99E4-00B7D5FD9124}"/>
              </a:ext>
            </a:extLst>
          </p:cNvPr>
          <p:cNvSpPr>
            <a:spLocks noGrp="1"/>
          </p:cNvSpPr>
          <p:nvPr>
            <p:ph type="dt" sz="half" idx="10"/>
          </p:nvPr>
        </p:nvSpPr>
        <p:spPr/>
        <p:txBody>
          <a:bodyPr/>
          <a:lstStyle/>
          <a:p>
            <a:fld id="{DECF21A4-E71B-4D3A-AF45-E989C23A7BB1}" type="datetimeFigureOut">
              <a:rPr lang="en-US" smtClean="0"/>
              <a:t>5/23/2019</a:t>
            </a:fld>
            <a:endParaRPr lang="en-US" dirty="0"/>
          </a:p>
        </p:txBody>
      </p:sp>
      <p:sp>
        <p:nvSpPr>
          <p:cNvPr id="5" name="Footer Placeholder 4">
            <a:extLst>
              <a:ext uri="{FF2B5EF4-FFF2-40B4-BE49-F238E27FC236}">
                <a16:creationId xmlns:a16="http://schemas.microsoft.com/office/drawing/2014/main" id="{CD594011-48FF-493D-8286-F62D3455253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880EFCD-7E72-4882-86DC-2F371D7D9516}"/>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11528132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A47D73-EDDA-49A6-BA12-1CA980DA9BC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189B82E-4CA1-47A5-B133-FBD4D8A8398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38A267F-D142-4D04-9F03-6CB099E6FA32}"/>
              </a:ext>
            </a:extLst>
          </p:cNvPr>
          <p:cNvSpPr>
            <a:spLocks noGrp="1"/>
          </p:cNvSpPr>
          <p:nvPr>
            <p:ph type="dt" sz="half" idx="10"/>
          </p:nvPr>
        </p:nvSpPr>
        <p:spPr/>
        <p:txBody>
          <a:bodyPr/>
          <a:lstStyle/>
          <a:p>
            <a:fld id="{DECF21A4-E71B-4D3A-AF45-E989C23A7BB1}" type="datetimeFigureOut">
              <a:rPr lang="en-US" smtClean="0"/>
              <a:t>5/23/2019</a:t>
            </a:fld>
            <a:endParaRPr lang="en-US" dirty="0"/>
          </a:p>
        </p:txBody>
      </p:sp>
      <p:sp>
        <p:nvSpPr>
          <p:cNvPr id="5" name="Footer Placeholder 4">
            <a:extLst>
              <a:ext uri="{FF2B5EF4-FFF2-40B4-BE49-F238E27FC236}">
                <a16:creationId xmlns:a16="http://schemas.microsoft.com/office/drawing/2014/main" id="{705127CA-154D-4E90-B776-A2EE71F78D2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D5F0BA5-F4EE-4282-B111-76B869BE267D}"/>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30674087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256E92A-52E0-4710-BDEF-0A153468540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7A240E1-5EB0-47FD-AA37-BF945D136CC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1A14243-F1E4-487A-ABEC-30516A01DF2B}"/>
              </a:ext>
            </a:extLst>
          </p:cNvPr>
          <p:cNvSpPr>
            <a:spLocks noGrp="1"/>
          </p:cNvSpPr>
          <p:nvPr>
            <p:ph type="dt" sz="half" idx="10"/>
          </p:nvPr>
        </p:nvSpPr>
        <p:spPr/>
        <p:txBody>
          <a:bodyPr/>
          <a:lstStyle/>
          <a:p>
            <a:fld id="{DECF21A4-E71B-4D3A-AF45-E989C23A7BB1}" type="datetimeFigureOut">
              <a:rPr lang="en-US" smtClean="0"/>
              <a:t>5/23/2019</a:t>
            </a:fld>
            <a:endParaRPr lang="en-US" dirty="0"/>
          </a:p>
        </p:txBody>
      </p:sp>
      <p:sp>
        <p:nvSpPr>
          <p:cNvPr id="5" name="Footer Placeholder 4">
            <a:extLst>
              <a:ext uri="{FF2B5EF4-FFF2-40B4-BE49-F238E27FC236}">
                <a16:creationId xmlns:a16="http://schemas.microsoft.com/office/drawing/2014/main" id="{AC358244-98FD-472D-AB8C-075F71C10BF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4998D5A-820D-4519-967F-33320971CBAB}"/>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1402437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ECF21A4-E71B-4D3A-AF45-E989C23A7BB1}" type="datetimeFigureOut">
              <a:rPr lang="en-US" smtClean="0"/>
              <a:t>5/23/2019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165151072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ECF21A4-E71B-4D3A-AF45-E989C23A7BB1}" type="datetimeFigureOut">
              <a:rPr lang="en-US" smtClean="0"/>
              <a:t>5/23/2019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119133003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ECF21A4-E71B-4D3A-AF45-E989C23A7BB1}" type="datetimeFigureOut">
              <a:rPr lang="en-US" smtClean="0"/>
              <a:t>5/23/2019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360441014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ECF21A4-E71B-4D3A-AF45-E989C23A7BB1}" type="datetimeFigureOut">
              <a:rPr lang="en-US" smtClean="0"/>
              <a:t>5/23/2019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257086213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ECF21A4-E71B-4D3A-AF45-E989C23A7BB1}" type="datetimeFigureOut">
              <a:rPr lang="en-US" smtClean="0"/>
              <a:t>5/23/2019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137120958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ECF21A4-E71B-4D3A-AF45-E989C23A7BB1}" type="datetimeFigureOut">
              <a:rPr lang="en-US" smtClean="0"/>
              <a:t>5/23/2019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241296964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ECF21A4-E71B-4D3A-AF45-E989C23A7BB1}" type="datetimeFigureOut">
              <a:rPr lang="en-US" smtClean="0"/>
              <a:t>5/23/2019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385203608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ECF21A4-E71B-4D3A-AF45-E989C23A7BB1}" type="datetimeFigureOut">
              <a:rPr lang="en-US" smtClean="0"/>
              <a:t>5/23/2019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36591275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6334F3-0709-471B-A734-C4B404F55B8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F795016-AF78-4708-9C5F-21110C197B0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AAEA2D1-B124-4454-AFDC-EA60A14BA121}"/>
              </a:ext>
            </a:extLst>
          </p:cNvPr>
          <p:cNvSpPr>
            <a:spLocks noGrp="1"/>
          </p:cNvSpPr>
          <p:nvPr>
            <p:ph type="dt" sz="half" idx="10"/>
          </p:nvPr>
        </p:nvSpPr>
        <p:spPr/>
        <p:txBody>
          <a:bodyPr/>
          <a:lstStyle/>
          <a:p>
            <a:fld id="{DECF21A4-E71B-4D3A-AF45-E989C23A7BB1}" type="datetimeFigureOut">
              <a:rPr lang="en-US" smtClean="0"/>
              <a:t>5/23/2019</a:t>
            </a:fld>
            <a:endParaRPr lang="en-US" dirty="0"/>
          </a:p>
        </p:txBody>
      </p:sp>
      <p:sp>
        <p:nvSpPr>
          <p:cNvPr id="5" name="Footer Placeholder 4">
            <a:extLst>
              <a:ext uri="{FF2B5EF4-FFF2-40B4-BE49-F238E27FC236}">
                <a16:creationId xmlns:a16="http://schemas.microsoft.com/office/drawing/2014/main" id="{B4F58000-F9D7-4A53-A6C5-E5E8154226B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0D22AAD-0D08-4F47-8D5A-EFE29017E8DD}"/>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421304623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ECF21A4-E71B-4D3A-AF45-E989C23A7BB1}" type="datetimeFigureOut">
              <a:rPr lang="en-US" smtClean="0"/>
              <a:t>5/23/2019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387449280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ECF21A4-E71B-4D3A-AF45-E989C23A7BB1}" type="datetimeFigureOut">
              <a:rPr lang="en-US" smtClean="0"/>
              <a:t>5/23/2019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402293613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ECF21A4-E71B-4D3A-AF45-E989C23A7BB1}" type="datetimeFigureOut">
              <a:rPr lang="en-US" smtClean="0"/>
              <a:t>5/23/2019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A6AF1B4E-90EC-4A51-B6E5-B702C054ECB0}" type="slidenum">
              <a:rPr lang="en-US" smtClean="0"/>
              <a:t>‹#›</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03483684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DECF21A4-E71B-4D3A-AF45-E989C23A7BB1}" type="datetimeFigureOut">
              <a:rPr lang="en-US" smtClean="0"/>
              <a:t>5/23/2019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243365469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DECF21A4-E71B-4D3A-AF45-E989C23A7BB1}" type="datetimeFigureOut">
              <a:rPr lang="en-US" smtClean="0"/>
              <a:t>5/23/2019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A6AF1B4E-90EC-4A51-B6E5-B702C054ECB0}" type="slidenum">
              <a:rPr lang="en-US" smtClean="0"/>
              <a:t>‹#›</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402062453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DECF21A4-E71B-4D3A-AF45-E989C23A7BB1}" type="datetimeFigureOut">
              <a:rPr lang="en-US" smtClean="0"/>
              <a:t>5/23/2019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378007729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ECF21A4-E71B-4D3A-AF45-E989C23A7BB1}" type="datetimeFigureOut">
              <a:rPr lang="en-US" smtClean="0"/>
              <a:t>5/23/2019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78728316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ECF21A4-E71B-4D3A-AF45-E989C23A7BB1}" type="datetimeFigureOut">
              <a:rPr lang="en-US" smtClean="0"/>
              <a:t>5/23/2019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39306759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36159-1280-4EE9-96D3-A56BD582661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BA27A78-1874-488A-B215-7D763D33818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84BB3D1-3138-4B69-BF5D-4B1A213451CA}"/>
              </a:ext>
            </a:extLst>
          </p:cNvPr>
          <p:cNvSpPr>
            <a:spLocks noGrp="1"/>
          </p:cNvSpPr>
          <p:nvPr>
            <p:ph type="dt" sz="half" idx="10"/>
          </p:nvPr>
        </p:nvSpPr>
        <p:spPr/>
        <p:txBody>
          <a:bodyPr/>
          <a:lstStyle/>
          <a:p>
            <a:fld id="{DECF21A4-E71B-4D3A-AF45-E989C23A7BB1}" type="datetimeFigureOut">
              <a:rPr lang="en-US" smtClean="0"/>
              <a:t>5/23/2019</a:t>
            </a:fld>
            <a:endParaRPr lang="en-US" dirty="0"/>
          </a:p>
        </p:txBody>
      </p:sp>
      <p:sp>
        <p:nvSpPr>
          <p:cNvPr id="5" name="Footer Placeholder 4">
            <a:extLst>
              <a:ext uri="{FF2B5EF4-FFF2-40B4-BE49-F238E27FC236}">
                <a16:creationId xmlns:a16="http://schemas.microsoft.com/office/drawing/2014/main" id="{0EFF90C5-31F4-4A22-AC00-3FB5ED291B2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951F787E-B946-4091-ABC6-F9DB06BBEE34}"/>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10892729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0CAA11-CC97-44E5-AE4D-808FD741A06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83AB6CB-9460-4BCA-86C5-5F26357AB80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9FAB0F6-401D-4BAF-A300-65AD684DF96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4561BBA-B185-4B45-B152-3D320E15F550}"/>
              </a:ext>
            </a:extLst>
          </p:cNvPr>
          <p:cNvSpPr>
            <a:spLocks noGrp="1"/>
          </p:cNvSpPr>
          <p:nvPr>
            <p:ph type="dt" sz="half" idx="10"/>
          </p:nvPr>
        </p:nvSpPr>
        <p:spPr/>
        <p:txBody>
          <a:bodyPr/>
          <a:lstStyle/>
          <a:p>
            <a:fld id="{DECF21A4-E71B-4D3A-AF45-E989C23A7BB1}" type="datetimeFigureOut">
              <a:rPr lang="en-US" smtClean="0"/>
              <a:t>5/23/2019</a:t>
            </a:fld>
            <a:endParaRPr lang="en-US" dirty="0"/>
          </a:p>
        </p:txBody>
      </p:sp>
      <p:sp>
        <p:nvSpPr>
          <p:cNvPr id="6" name="Footer Placeholder 5">
            <a:extLst>
              <a:ext uri="{FF2B5EF4-FFF2-40B4-BE49-F238E27FC236}">
                <a16:creationId xmlns:a16="http://schemas.microsoft.com/office/drawing/2014/main" id="{D61CD760-96AC-4821-A56B-0B805F2FAD44}"/>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2F750665-D5B5-4D0B-B2F0-CB6B027CDEC7}"/>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31380615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EA47C3-C498-415A-A057-E19BCEB5F28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BF6677F-2712-4810-A3AA-56FA75386D2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871B54A-6775-4978-8E19-32694C9B5E3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DBA1303-B245-476D-BD02-A4E4A359F6E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E8E898F-5B79-46F1-89C1-F827997CC48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B417A4D-2EC9-4294-BFF4-EAE22EE1099A}"/>
              </a:ext>
            </a:extLst>
          </p:cNvPr>
          <p:cNvSpPr>
            <a:spLocks noGrp="1"/>
          </p:cNvSpPr>
          <p:nvPr>
            <p:ph type="dt" sz="half" idx="10"/>
          </p:nvPr>
        </p:nvSpPr>
        <p:spPr/>
        <p:txBody>
          <a:bodyPr/>
          <a:lstStyle/>
          <a:p>
            <a:fld id="{DECF21A4-E71B-4D3A-AF45-E989C23A7BB1}" type="datetimeFigureOut">
              <a:rPr lang="en-US" smtClean="0"/>
              <a:t>5/23/2019</a:t>
            </a:fld>
            <a:endParaRPr lang="en-US" dirty="0"/>
          </a:p>
        </p:txBody>
      </p:sp>
      <p:sp>
        <p:nvSpPr>
          <p:cNvPr id="8" name="Footer Placeholder 7">
            <a:extLst>
              <a:ext uri="{FF2B5EF4-FFF2-40B4-BE49-F238E27FC236}">
                <a16:creationId xmlns:a16="http://schemas.microsoft.com/office/drawing/2014/main" id="{6150E317-3602-42A1-BB7F-0184072E8D5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50CE2C97-E26C-4A8B-93A0-B01E2C7F4522}"/>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22586984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9F68FC-5755-447A-8D7F-9ADED3E994A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AB50287-81AA-46CA-8CB3-53A7F8313741}"/>
              </a:ext>
            </a:extLst>
          </p:cNvPr>
          <p:cNvSpPr>
            <a:spLocks noGrp="1"/>
          </p:cNvSpPr>
          <p:nvPr>
            <p:ph type="dt" sz="half" idx="10"/>
          </p:nvPr>
        </p:nvSpPr>
        <p:spPr/>
        <p:txBody>
          <a:bodyPr/>
          <a:lstStyle/>
          <a:p>
            <a:fld id="{DECF21A4-E71B-4D3A-AF45-E989C23A7BB1}" type="datetimeFigureOut">
              <a:rPr lang="en-US" smtClean="0"/>
              <a:t>5/23/2019</a:t>
            </a:fld>
            <a:endParaRPr lang="en-US" dirty="0"/>
          </a:p>
        </p:txBody>
      </p:sp>
      <p:sp>
        <p:nvSpPr>
          <p:cNvPr id="4" name="Footer Placeholder 3">
            <a:extLst>
              <a:ext uri="{FF2B5EF4-FFF2-40B4-BE49-F238E27FC236}">
                <a16:creationId xmlns:a16="http://schemas.microsoft.com/office/drawing/2014/main" id="{2F1BA4AA-02C9-459E-9362-3DA60E3B5972}"/>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B2A2C8F-DBB4-4235-A67E-FB4039D9AA24}"/>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40683954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46ACAA5-F8E7-46E9-8BA7-A510948B62CC}"/>
              </a:ext>
            </a:extLst>
          </p:cNvPr>
          <p:cNvSpPr>
            <a:spLocks noGrp="1"/>
          </p:cNvSpPr>
          <p:nvPr>
            <p:ph type="dt" sz="half" idx="10"/>
          </p:nvPr>
        </p:nvSpPr>
        <p:spPr/>
        <p:txBody>
          <a:bodyPr/>
          <a:lstStyle/>
          <a:p>
            <a:fld id="{DECF21A4-E71B-4D3A-AF45-E989C23A7BB1}" type="datetimeFigureOut">
              <a:rPr lang="en-US" smtClean="0"/>
              <a:t>5/23/2019</a:t>
            </a:fld>
            <a:endParaRPr lang="en-US" dirty="0"/>
          </a:p>
        </p:txBody>
      </p:sp>
      <p:sp>
        <p:nvSpPr>
          <p:cNvPr id="3" name="Footer Placeholder 2">
            <a:extLst>
              <a:ext uri="{FF2B5EF4-FFF2-40B4-BE49-F238E27FC236}">
                <a16:creationId xmlns:a16="http://schemas.microsoft.com/office/drawing/2014/main" id="{D1F2DEE8-5654-4DCA-A8D0-D883E52B6FBC}"/>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0B179A5-4329-4057-9DEB-5B6E3AD1183F}"/>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6217904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91DA80-336B-4DBB-91A1-6E3E4B3C20A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840D456-F0A3-4789-A310-A23F01B2EC0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B8A8B05-7071-44D4-80F7-3E8191C9A49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5D8562E-E6F1-449B-909C-98426BA86B36}"/>
              </a:ext>
            </a:extLst>
          </p:cNvPr>
          <p:cNvSpPr>
            <a:spLocks noGrp="1"/>
          </p:cNvSpPr>
          <p:nvPr>
            <p:ph type="dt" sz="half" idx="10"/>
          </p:nvPr>
        </p:nvSpPr>
        <p:spPr/>
        <p:txBody>
          <a:bodyPr/>
          <a:lstStyle/>
          <a:p>
            <a:fld id="{DECF21A4-E71B-4D3A-AF45-E989C23A7BB1}" type="datetimeFigureOut">
              <a:rPr lang="en-US" smtClean="0"/>
              <a:t>5/23/2019</a:t>
            </a:fld>
            <a:endParaRPr lang="en-US" dirty="0"/>
          </a:p>
        </p:txBody>
      </p:sp>
      <p:sp>
        <p:nvSpPr>
          <p:cNvPr id="6" name="Footer Placeholder 5">
            <a:extLst>
              <a:ext uri="{FF2B5EF4-FFF2-40B4-BE49-F238E27FC236}">
                <a16:creationId xmlns:a16="http://schemas.microsoft.com/office/drawing/2014/main" id="{7EB47A9A-FB08-407B-A73A-0AC513F0FD5A}"/>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4BFF841F-796A-4FE6-B5E0-C8A4986793EE}"/>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108984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D474D-6779-4C23-BD3C-82F5DC3E3E2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A21096C-E430-49C7-A801-21C0BD95DC4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0024828F-334F-4A50-850D-10684F24527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33293F4-2B70-4BB5-A982-219E4133E251}"/>
              </a:ext>
            </a:extLst>
          </p:cNvPr>
          <p:cNvSpPr>
            <a:spLocks noGrp="1"/>
          </p:cNvSpPr>
          <p:nvPr>
            <p:ph type="dt" sz="half" idx="10"/>
          </p:nvPr>
        </p:nvSpPr>
        <p:spPr/>
        <p:txBody>
          <a:bodyPr/>
          <a:lstStyle/>
          <a:p>
            <a:fld id="{DECF21A4-E71B-4D3A-AF45-E989C23A7BB1}" type="datetimeFigureOut">
              <a:rPr lang="en-US" smtClean="0"/>
              <a:t>5/23/2019</a:t>
            </a:fld>
            <a:endParaRPr lang="en-US" dirty="0"/>
          </a:p>
        </p:txBody>
      </p:sp>
      <p:sp>
        <p:nvSpPr>
          <p:cNvPr id="6" name="Footer Placeholder 5">
            <a:extLst>
              <a:ext uri="{FF2B5EF4-FFF2-40B4-BE49-F238E27FC236}">
                <a16:creationId xmlns:a16="http://schemas.microsoft.com/office/drawing/2014/main" id="{C4F9A86F-B378-4759-B50E-2E0BFAE62463}"/>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B0A95BDC-FC58-4638-AA59-A3DA9931FD3D}"/>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17908331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theme" Target="../theme/theme2.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D80BC3B-525F-4038-9330-0729879F918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9629186-93D7-46FA-AE02-36D9426043A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1BF1CEB-0530-4996-BAEF-2E6A04DAD60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ECF21A4-E71B-4D3A-AF45-E989C23A7BB1}" type="datetimeFigureOut">
              <a:rPr lang="en-US" smtClean="0"/>
              <a:t>5/23/2019</a:t>
            </a:fld>
            <a:endParaRPr lang="en-US" dirty="0"/>
          </a:p>
        </p:txBody>
      </p:sp>
      <p:sp>
        <p:nvSpPr>
          <p:cNvPr id="5" name="Footer Placeholder 4">
            <a:extLst>
              <a:ext uri="{FF2B5EF4-FFF2-40B4-BE49-F238E27FC236}">
                <a16:creationId xmlns:a16="http://schemas.microsoft.com/office/drawing/2014/main" id="{C8DCFF3D-7353-4B4D-9E75-FA835E06E74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F382C8D6-8B0B-4982-9EE4-AA823C69C32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6AF1B4E-90EC-4A51-B6E5-B702C054ECB0}" type="slidenum">
              <a:rPr lang="en-US" smtClean="0"/>
              <a:t>‹#›</a:t>
            </a:fld>
            <a:endParaRPr lang="en-US" dirty="0"/>
          </a:p>
        </p:txBody>
      </p:sp>
    </p:spTree>
    <p:extLst>
      <p:ext uri="{BB962C8B-B14F-4D97-AF65-F5344CB8AC3E}">
        <p14:creationId xmlns:p14="http://schemas.microsoft.com/office/powerpoint/2010/main" val="40106040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DECF21A4-E71B-4D3A-AF45-E989C23A7BB1}" type="datetimeFigureOut">
              <a:rPr lang="en-US" smtClean="0"/>
              <a:t>5/23/2019</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A6AF1B4E-90EC-4A51-B6E5-B702C054ECB0}" type="slidenum">
              <a:rPr lang="en-US" smtClean="0"/>
              <a:t>‹#›</a:t>
            </a:fld>
            <a:endParaRPr lang="en-US" dirty="0"/>
          </a:p>
        </p:txBody>
      </p:sp>
    </p:spTree>
    <p:extLst>
      <p:ext uri="{BB962C8B-B14F-4D97-AF65-F5344CB8AC3E}">
        <p14:creationId xmlns:p14="http://schemas.microsoft.com/office/powerpoint/2010/main" val="82595327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image" Target="../media/image5.jpe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1.jpg"/><Relationship Id="rId4" Type="http://schemas.openxmlformats.org/officeDocument/2006/relationships/image" Target="../media/image7.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Layout" Target="../slideLayouts/slideLayout15.xml"/><Relationship Id="rId4" Type="http://schemas.openxmlformats.org/officeDocument/2006/relationships/image" Target="../media/image10.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61AC0E-7195-4ACF-AA0A-5E2923A987F7}"/>
              </a:ext>
            </a:extLst>
          </p:cNvPr>
          <p:cNvSpPr>
            <a:spLocks noGrp="1"/>
          </p:cNvSpPr>
          <p:nvPr>
            <p:ph type="ctrTitle"/>
          </p:nvPr>
        </p:nvSpPr>
        <p:spPr>
          <a:xfrm>
            <a:off x="4121370" y="5120076"/>
            <a:ext cx="6588008" cy="1213504"/>
          </a:xfrm>
        </p:spPr>
        <p:txBody>
          <a:bodyPr anchor="t">
            <a:noAutofit/>
          </a:bodyPr>
          <a:lstStyle/>
          <a:p>
            <a:pPr algn="l"/>
            <a:r>
              <a:rPr lang="en-US" sz="5500" b="1" dirty="0">
                <a:latin typeface="Franklin Gothic Book" panose="020B0503020102020204" pitchFamily="34" charset="0"/>
                <a:cs typeface="Segoe UI" panose="020B0502040204020203" pitchFamily="34" charset="0"/>
              </a:rPr>
              <a:t>NDHU Events System</a:t>
            </a:r>
          </a:p>
        </p:txBody>
      </p:sp>
      <p:sp>
        <p:nvSpPr>
          <p:cNvPr id="29" name="Freeform: Shape 28">
            <a:extLst>
              <a:ext uri="{FF2B5EF4-FFF2-40B4-BE49-F238E27FC236}">
                <a16:creationId xmlns:a16="http://schemas.microsoft.com/office/drawing/2014/main" id="{F6E384F5-137A-40B1-97F0-694CC6ECD5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122218"/>
            <a:ext cx="3730752" cy="4735782"/>
          </a:xfrm>
          <a:custGeom>
            <a:avLst/>
            <a:gdLst>
              <a:gd name="connsiteX0" fmla="*/ 640080 w 3730752"/>
              <a:gd name="connsiteY0" fmla="*/ 0 h 4735782"/>
              <a:gd name="connsiteX1" fmla="*/ 3730752 w 3730752"/>
              <a:gd name="connsiteY1" fmla="*/ 3090672 h 4735782"/>
              <a:gd name="connsiteX2" fmla="*/ 3357725 w 3730752"/>
              <a:gd name="connsiteY2" fmla="*/ 4563870 h 4735782"/>
              <a:gd name="connsiteX3" fmla="*/ 3253285 w 3730752"/>
              <a:gd name="connsiteY3" fmla="*/ 4735782 h 4735782"/>
              <a:gd name="connsiteX4" fmla="*/ 0 w 3730752"/>
              <a:gd name="connsiteY4" fmla="*/ 4735782 h 4735782"/>
              <a:gd name="connsiteX5" fmla="*/ 0 w 3730752"/>
              <a:gd name="connsiteY5" fmla="*/ 67215 h 4735782"/>
              <a:gd name="connsiteX6" fmla="*/ 17202 w 3730752"/>
              <a:gd name="connsiteY6" fmla="*/ 62792 h 4735782"/>
              <a:gd name="connsiteX7" fmla="*/ 640080 w 3730752"/>
              <a:gd name="connsiteY7" fmla="*/ 0 h 4735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30752" h="4735782">
                <a:moveTo>
                  <a:pt x="640080" y="0"/>
                </a:moveTo>
                <a:cubicBezTo>
                  <a:pt x="2347011" y="0"/>
                  <a:pt x="3730752" y="1383741"/>
                  <a:pt x="3730752" y="3090672"/>
                </a:cubicBezTo>
                <a:cubicBezTo>
                  <a:pt x="3730752" y="3624088"/>
                  <a:pt x="3595621" y="4125943"/>
                  <a:pt x="3357725" y="4563870"/>
                </a:cubicBezTo>
                <a:lnTo>
                  <a:pt x="3253285" y="4735782"/>
                </a:lnTo>
                <a:lnTo>
                  <a:pt x="0" y="4735782"/>
                </a:lnTo>
                <a:lnTo>
                  <a:pt x="0" y="67215"/>
                </a:lnTo>
                <a:lnTo>
                  <a:pt x="17202" y="62792"/>
                </a:lnTo>
                <a:cubicBezTo>
                  <a:pt x="218397" y="21621"/>
                  <a:pt x="426714" y="0"/>
                  <a:pt x="640080"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1" name="Freeform: Shape 30">
            <a:extLst>
              <a:ext uri="{FF2B5EF4-FFF2-40B4-BE49-F238E27FC236}">
                <a16:creationId xmlns:a16="http://schemas.microsoft.com/office/drawing/2014/main" id="{EBA87361-6D30-46E4-834B-719CF59055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88332"/>
            <a:ext cx="3564638" cy="4569668"/>
          </a:xfrm>
          <a:custGeom>
            <a:avLst/>
            <a:gdLst>
              <a:gd name="connsiteX0" fmla="*/ 640080 w 3564638"/>
              <a:gd name="connsiteY0" fmla="*/ 0 h 4569668"/>
              <a:gd name="connsiteX1" fmla="*/ 3564638 w 3564638"/>
              <a:gd name="connsiteY1" fmla="*/ 2924558 h 4569668"/>
              <a:gd name="connsiteX2" fmla="*/ 3065170 w 3564638"/>
              <a:gd name="connsiteY2" fmla="*/ 4559707 h 4569668"/>
              <a:gd name="connsiteX3" fmla="*/ 3057720 w 3564638"/>
              <a:gd name="connsiteY3" fmla="*/ 4569668 h 4569668"/>
              <a:gd name="connsiteX4" fmla="*/ 0 w 3564638"/>
              <a:gd name="connsiteY4" fmla="*/ 4569668 h 4569668"/>
              <a:gd name="connsiteX5" fmla="*/ 0 w 3564638"/>
              <a:gd name="connsiteY5" fmla="*/ 72448 h 4569668"/>
              <a:gd name="connsiteX6" fmla="*/ 50679 w 3564638"/>
              <a:gd name="connsiteY6" fmla="*/ 59417 h 4569668"/>
              <a:gd name="connsiteX7" fmla="*/ 640080 w 3564638"/>
              <a:gd name="connsiteY7" fmla="*/ 0 h 4569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64638" h="4569668">
                <a:moveTo>
                  <a:pt x="640080" y="0"/>
                </a:moveTo>
                <a:cubicBezTo>
                  <a:pt x="2255269" y="0"/>
                  <a:pt x="3564638" y="1309369"/>
                  <a:pt x="3564638" y="2924558"/>
                </a:cubicBezTo>
                <a:cubicBezTo>
                  <a:pt x="3564638" y="3530254"/>
                  <a:pt x="3380508" y="4092944"/>
                  <a:pt x="3065170" y="4559707"/>
                </a:cubicBezTo>
                <a:lnTo>
                  <a:pt x="3057720" y="4569668"/>
                </a:lnTo>
                <a:lnTo>
                  <a:pt x="0" y="4569668"/>
                </a:lnTo>
                <a:lnTo>
                  <a:pt x="0" y="72448"/>
                </a:lnTo>
                <a:lnTo>
                  <a:pt x="50679" y="59417"/>
                </a:lnTo>
                <a:cubicBezTo>
                  <a:pt x="241061" y="20459"/>
                  <a:pt x="438181" y="0"/>
                  <a:pt x="640080"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3" name="Freeform: Shape 32">
            <a:extLst>
              <a:ext uri="{FF2B5EF4-FFF2-40B4-BE49-F238E27FC236}">
                <a16:creationId xmlns:a16="http://schemas.microsoft.com/office/drawing/2014/main" id="{9DBC4630-03DA-474F-BBCB-BA3AE6B317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1982" y="-4332"/>
            <a:ext cx="4242816" cy="2454158"/>
          </a:xfrm>
          <a:custGeom>
            <a:avLst/>
            <a:gdLst>
              <a:gd name="connsiteX0" fmla="*/ 28633 w 4242816"/>
              <a:gd name="connsiteY0" fmla="*/ 0 h 2454158"/>
              <a:gd name="connsiteX1" fmla="*/ 4214183 w 4242816"/>
              <a:gd name="connsiteY1" fmla="*/ 0 h 2454158"/>
              <a:gd name="connsiteX2" fmla="*/ 4231864 w 4242816"/>
              <a:gd name="connsiteY2" fmla="*/ 115848 h 2454158"/>
              <a:gd name="connsiteX3" fmla="*/ 4242816 w 4242816"/>
              <a:gd name="connsiteY3" fmla="*/ 332750 h 2454158"/>
              <a:gd name="connsiteX4" fmla="*/ 2121408 w 4242816"/>
              <a:gd name="connsiteY4" fmla="*/ 2454158 h 2454158"/>
              <a:gd name="connsiteX5" fmla="*/ 0 w 4242816"/>
              <a:gd name="connsiteY5" fmla="*/ 332750 h 2454158"/>
              <a:gd name="connsiteX6" fmla="*/ 10953 w 4242816"/>
              <a:gd name="connsiteY6" fmla="*/ 115848 h 2454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42816" h="2454158">
                <a:moveTo>
                  <a:pt x="28633" y="0"/>
                </a:moveTo>
                <a:lnTo>
                  <a:pt x="4214183" y="0"/>
                </a:lnTo>
                <a:lnTo>
                  <a:pt x="4231864" y="115848"/>
                </a:lnTo>
                <a:cubicBezTo>
                  <a:pt x="4239106" y="187164"/>
                  <a:pt x="4242816" y="259524"/>
                  <a:pt x="4242816" y="332750"/>
                </a:cubicBezTo>
                <a:cubicBezTo>
                  <a:pt x="4242816" y="1504371"/>
                  <a:pt x="3293029" y="2454158"/>
                  <a:pt x="2121408" y="2454158"/>
                </a:cubicBezTo>
                <a:cubicBezTo>
                  <a:pt x="949787" y="2454158"/>
                  <a:pt x="0" y="1504371"/>
                  <a:pt x="0" y="332750"/>
                </a:cubicBezTo>
                <a:cubicBezTo>
                  <a:pt x="0" y="259524"/>
                  <a:pt x="3710" y="187164"/>
                  <a:pt x="10953" y="115848"/>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5" name="Freeform: Shape 34">
            <a:extLst>
              <a:ext uri="{FF2B5EF4-FFF2-40B4-BE49-F238E27FC236}">
                <a16:creationId xmlns:a16="http://schemas.microsoft.com/office/drawing/2014/main" id="{D89DB1C0-FEEC-4CB6-88B2-F9C5562E09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6574" y="0"/>
            <a:ext cx="3913632" cy="2285234"/>
          </a:xfrm>
          <a:custGeom>
            <a:avLst/>
            <a:gdLst>
              <a:gd name="connsiteX0" fmla="*/ 29691 w 3913632"/>
              <a:gd name="connsiteY0" fmla="*/ 0 h 2285234"/>
              <a:gd name="connsiteX1" fmla="*/ 3883942 w 3913632"/>
              <a:gd name="connsiteY1" fmla="*/ 0 h 2285234"/>
              <a:gd name="connsiteX2" fmla="*/ 3903529 w 3913632"/>
              <a:gd name="connsiteY2" fmla="*/ 128345 h 2285234"/>
              <a:gd name="connsiteX3" fmla="*/ 3913632 w 3913632"/>
              <a:gd name="connsiteY3" fmla="*/ 328418 h 2285234"/>
              <a:gd name="connsiteX4" fmla="*/ 1956816 w 3913632"/>
              <a:gd name="connsiteY4" fmla="*/ 2285234 h 2285234"/>
              <a:gd name="connsiteX5" fmla="*/ 0 w 3913632"/>
              <a:gd name="connsiteY5" fmla="*/ 328418 h 2285234"/>
              <a:gd name="connsiteX6" fmla="*/ 10103 w 3913632"/>
              <a:gd name="connsiteY6" fmla="*/ 128345 h 2285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13632" h="2285234">
                <a:moveTo>
                  <a:pt x="29691" y="0"/>
                </a:moveTo>
                <a:lnTo>
                  <a:pt x="3883942" y="0"/>
                </a:lnTo>
                <a:lnTo>
                  <a:pt x="3903529" y="128345"/>
                </a:lnTo>
                <a:cubicBezTo>
                  <a:pt x="3910210" y="194127"/>
                  <a:pt x="3913632" y="260873"/>
                  <a:pt x="3913632" y="328418"/>
                </a:cubicBezTo>
                <a:cubicBezTo>
                  <a:pt x="3913632" y="1409138"/>
                  <a:pt x="3037536" y="2285234"/>
                  <a:pt x="1956816" y="2285234"/>
                </a:cubicBezTo>
                <a:cubicBezTo>
                  <a:pt x="876096" y="2285234"/>
                  <a:pt x="0" y="1409138"/>
                  <a:pt x="0" y="328418"/>
                </a:cubicBezTo>
                <a:cubicBezTo>
                  <a:pt x="0" y="260873"/>
                  <a:pt x="3422" y="194127"/>
                  <a:pt x="10103" y="128345"/>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 name="Oval 36">
            <a:extLst>
              <a:ext uri="{FF2B5EF4-FFF2-40B4-BE49-F238E27FC236}">
                <a16:creationId xmlns:a16="http://schemas.microsoft.com/office/drawing/2014/main" id="{78418A25-6EAC-4140-BFE6-284E1925B5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03117" y="615908"/>
            <a:ext cx="3182112" cy="3182112"/>
          </a:xfrm>
          <a:prstGeom prst="ellipse">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9" name="Oval 38">
            <a:extLst>
              <a:ext uri="{FF2B5EF4-FFF2-40B4-BE49-F238E27FC236}">
                <a16:creationId xmlns:a16="http://schemas.microsoft.com/office/drawing/2014/main" id="{08163D1C-ED91-4D5F-A33B-CF1256B270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67709" y="780500"/>
            <a:ext cx="2852928" cy="285292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1" name="Freeform: Shape 40">
            <a:extLst>
              <a:ext uri="{FF2B5EF4-FFF2-40B4-BE49-F238E27FC236}">
                <a16:creationId xmlns:a16="http://schemas.microsoft.com/office/drawing/2014/main" id="{31103AB2-C090-458F-B752-294F23AFA8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52568" y="-4331"/>
            <a:ext cx="3439432" cy="3785157"/>
          </a:xfrm>
          <a:custGeom>
            <a:avLst/>
            <a:gdLst>
              <a:gd name="connsiteX0" fmla="*/ 198262 w 3439432"/>
              <a:gd name="connsiteY0" fmla="*/ 0 h 3785157"/>
              <a:gd name="connsiteX1" fmla="*/ 3439432 w 3439432"/>
              <a:gd name="connsiteY1" fmla="*/ 0 h 3785157"/>
              <a:gd name="connsiteX2" fmla="*/ 3439432 w 3439432"/>
              <a:gd name="connsiteY2" fmla="*/ 3697836 h 3785157"/>
              <a:gd name="connsiteX3" fmla="*/ 3318024 w 3439432"/>
              <a:gd name="connsiteY3" fmla="*/ 3729054 h 3785157"/>
              <a:gd name="connsiteX4" fmla="*/ 2761488 w 3439432"/>
              <a:gd name="connsiteY4" fmla="*/ 3785157 h 3785157"/>
              <a:gd name="connsiteX5" fmla="*/ 0 w 3439432"/>
              <a:gd name="connsiteY5" fmla="*/ 1023669 h 3785157"/>
              <a:gd name="connsiteX6" fmla="*/ 124151 w 3439432"/>
              <a:gd name="connsiteY6" fmla="*/ 202487 h 3785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39432" h="3785157">
                <a:moveTo>
                  <a:pt x="198262" y="0"/>
                </a:moveTo>
                <a:lnTo>
                  <a:pt x="3439432" y="0"/>
                </a:lnTo>
                <a:lnTo>
                  <a:pt x="3439432" y="3697836"/>
                </a:lnTo>
                <a:lnTo>
                  <a:pt x="3318024" y="3729054"/>
                </a:lnTo>
                <a:cubicBezTo>
                  <a:pt x="3138258" y="3765839"/>
                  <a:pt x="2952129" y="3785157"/>
                  <a:pt x="2761488" y="3785157"/>
                </a:cubicBezTo>
                <a:cubicBezTo>
                  <a:pt x="1236360" y="3785157"/>
                  <a:pt x="0" y="2548797"/>
                  <a:pt x="0" y="1023669"/>
                </a:cubicBezTo>
                <a:cubicBezTo>
                  <a:pt x="0" y="737708"/>
                  <a:pt x="43466" y="461898"/>
                  <a:pt x="124151" y="202487"/>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3" name="Freeform: Shape 42">
            <a:extLst>
              <a:ext uri="{FF2B5EF4-FFF2-40B4-BE49-F238E27FC236}">
                <a16:creationId xmlns:a16="http://schemas.microsoft.com/office/drawing/2014/main" id="{83D471F3-782A-4BA1-9CAB-FF5CDF0A75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8761" y="-4332"/>
            <a:ext cx="3273238" cy="3618965"/>
          </a:xfrm>
          <a:custGeom>
            <a:avLst/>
            <a:gdLst>
              <a:gd name="connsiteX0" fmla="*/ 210437 w 3273238"/>
              <a:gd name="connsiteY0" fmla="*/ 0 h 3618965"/>
              <a:gd name="connsiteX1" fmla="*/ 3273238 w 3273238"/>
              <a:gd name="connsiteY1" fmla="*/ 0 h 3618965"/>
              <a:gd name="connsiteX2" fmla="*/ 3273238 w 3273238"/>
              <a:gd name="connsiteY2" fmla="*/ 3526409 h 3618965"/>
              <a:gd name="connsiteX3" fmla="*/ 3118338 w 3273238"/>
              <a:gd name="connsiteY3" fmla="*/ 3566238 h 3618965"/>
              <a:gd name="connsiteX4" fmla="*/ 2595295 w 3273238"/>
              <a:gd name="connsiteY4" fmla="*/ 3618965 h 3618965"/>
              <a:gd name="connsiteX5" fmla="*/ 0 w 3273238"/>
              <a:gd name="connsiteY5" fmla="*/ 1023670 h 3618965"/>
              <a:gd name="connsiteX6" fmla="*/ 203951 w 3273238"/>
              <a:gd name="connsiteY6" fmla="*/ 13464 h 3618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73238" h="3618965">
                <a:moveTo>
                  <a:pt x="210437" y="0"/>
                </a:moveTo>
                <a:lnTo>
                  <a:pt x="3273238" y="0"/>
                </a:lnTo>
                <a:lnTo>
                  <a:pt x="3273238" y="3526409"/>
                </a:lnTo>
                <a:lnTo>
                  <a:pt x="3118338" y="3566238"/>
                </a:lnTo>
                <a:cubicBezTo>
                  <a:pt x="2949390" y="3600810"/>
                  <a:pt x="2774463" y="3618965"/>
                  <a:pt x="2595295" y="3618965"/>
                </a:cubicBezTo>
                <a:cubicBezTo>
                  <a:pt x="1161953" y="3618965"/>
                  <a:pt x="0" y="2457012"/>
                  <a:pt x="0" y="1023670"/>
                </a:cubicBezTo>
                <a:cubicBezTo>
                  <a:pt x="0" y="665335"/>
                  <a:pt x="72622" y="323961"/>
                  <a:pt x="203951" y="13464"/>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10" name="Picture 9" descr="A picture containing music, guitar&#10;&#10;Description automatically generated">
            <a:extLst>
              <a:ext uri="{FF2B5EF4-FFF2-40B4-BE49-F238E27FC236}">
                <a16:creationId xmlns:a16="http://schemas.microsoft.com/office/drawing/2014/main" id="{0A939D59-9C55-4CC2-9894-C33CB8B965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02655" y="224838"/>
            <a:ext cx="2074799" cy="1777944"/>
          </a:xfrm>
          <a:prstGeom prst="rect">
            <a:avLst/>
          </a:prstGeom>
        </p:spPr>
      </p:pic>
      <p:pic>
        <p:nvPicPr>
          <p:cNvPr id="1026" name="Picture 2" descr="Image result for speak">
            <a:extLst>
              <a:ext uri="{FF2B5EF4-FFF2-40B4-BE49-F238E27FC236}">
                <a16:creationId xmlns:a16="http://schemas.microsoft.com/office/drawing/2014/main" id="{1DC2AE26-869C-4278-B90B-D27607B5E4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634" y="3501605"/>
            <a:ext cx="2831975" cy="2831975"/>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623D5570-6CFE-4277-8AE3-F928FDEA6BA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57804" y="40444"/>
            <a:ext cx="3110779" cy="1467160"/>
          </a:xfrm>
          <a:prstGeom prst="rect">
            <a:avLst/>
          </a:prstGeom>
        </p:spPr>
      </p:pic>
      <p:pic>
        <p:nvPicPr>
          <p:cNvPr id="21" name="Picture 20" descr="A close up of a sign&#10;&#10;Description automatically generated">
            <a:extLst>
              <a:ext uri="{FF2B5EF4-FFF2-40B4-BE49-F238E27FC236}">
                <a16:creationId xmlns:a16="http://schemas.microsoft.com/office/drawing/2014/main" id="{4D4591A3-9B86-4C38-833E-EE9932CA63B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93716" y="5120076"/>
            <a:ext cx="1155628" cy="1155628"/>
          </a:xfrm>
          <a:prstGeom prst="rect">
            <a:avLst/>
          </a:prstGeom>
        </p:spPr>
      </p:pic>
      <p:pic>
        <p:nvPicPr>
          <p:cNvPr id="34" name="Picture 33" descr="A picture containing clipart&#10;&#10;Description automatically generated">
            <a:extLst>
              <a:ext uri="{FF2B5EF4-FFF2-40B4-BE49-F238E27FC236}">
                <a16:creationId xmlns:a16="http://schemas.microsoft.com/office/drawing/2014/main" id="{7D5FA29E-EE51-4A4A-8A93-84EC822E50F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541785">
            <a:off x="11235952" y="1410035"/>
            <a:ext cx="817681" cy="851132"/>
          </a:xfrm>
          <a:prstGeom prst="rect">
            <a:avLst/>
          </a:prstGeom>
        </p:spPr>
      </p:pic>
      <p:pic>
        <p:nvPicPr>
          <p:cNvPr id="38" name="Picture 37" descr="A white and black shirt&#10;&#10;Description automatically generated">
            <a:extLst>
              <a:ext uri="{FF2B5EF4-FFF2-40B4-BE49-F238E27FC236}">
                <a16:creationId xmlns:a16="http://schemas.microsoft.com/office/drawing/2014/main" id="{3FE96272-57B8-4084-ACF0-8CD58F25B79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20821849">
            <a:off x="10256930" y="2347135"/>
            <a:ext cx="904897" cy="904897"/>
          </a:xfrm>
          <a:prstGeom prst="rect">
            <a:avLst/>
          </a:prstGeom>
        </p:spPr>
      </p:pic>
      <p:pic>
        <p:nvPicPr>
          <p:cNvPr id="45" name="Picture 44">
            <a:extLst>
              <a:ext uri="{FF2B5EF4-FFF2-40B4-BE49-F238E27FC236}">
                <a16:creationId xmlns:a16="http://schemas.microsoft.com/office/drawing/2014/main" id="{10EF6F5A-152B-45DD-8BD1-EA10B0FBF7E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864727" y="1225119"/>
            <a:ext cx="2064871" cy="1934625"/>
          </a:xfrm>
          <a:prstGeom prst="rect">
            <a:avLst/>
          </a:prstGeom>
        </p:spPr>
      </p:pic>
    </p:spTree>
    <p:extLst>
      <p:ext uri="{BB962C8B-B14F-4D97-AF65-F5344CB8AC3E}">
        <p14:creationId xmlns:p14="http://schemas.microsoft.com/office/powerpoint/2010/main" val="322398974"/>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F4C9F-F74C-4ACF-BBBD-9EFF950BE105}"/>
              </a:ext>
            </a:extLst>
          </p:cNvPr>
          <p:cNvSpPr>
            <a:spLocks noGrp="1"/>
          </p:cNvSpPr>
          <p:nvPr>
            <p:ph type="title"/>
          </p:nvPr>
        </p:nvSpPr>
        <p:spPr>
          <a:xfrm>
            <a:off x="2592924" y="624110"/>
            <a:ext cx="8911687" cy="920605"/>
          </a:xfrm>
        </p:spPr>
        <p:txBody>
          <a:bodyPr/>
          <a:lstStyle/>
          <a:p>
            <a:r>
              <a:rPr lang="en-US" dirty="0">
                <a:ln w="0"/>
                <a:solidFill>
                  <a:schemeClr val="accent1"/>
                </a:solidFill>
                <a:effectLst>
                  <a:outerShdw blurRad="38100" dist="25400" dir="5400000" algn="ctr" rotWithShape="0">
                    <a:srgbClr val="6E747A">
                      <a:alpha val="43000"/>
                    </a:srgbClr>
                  </a:outerShdw>
                </a:effectLst>
              </a:rPr>
              <a:t>Interface</a:t>
            </a:r>
            <a:endParaRPr lang="en-US" dirty="0"/>
          </a:p>
        </p:txBody>
      </p:sp>
      <p:sp>
        <p:nvSpPr>
          <p:cNvPr id="3" name="Content Placeholder 2">
            <a:extLst>
              <a:ext uri="{FF2B5EF4-FFF2-40B4-BE49-F238E27FC236}">
                <a16:creationId xmlns:a16="http://schemas.microsoft.com/office/drawing/2014/main" id="{9A556FA4-3286-4B33-9ACA-588475A544B8}"/>
              </a:ext>
            </a:extLst>
          </p:cNvPr>
          <p:cNvSpPr>
            <a:spLocks noGrp="1"/>
          </p:cNvSpPr>
          <p:nvPr>
            <p:ph sz="half" idx="1"/>
          </p:nvPr>
        </p:nvSpPr>
        <p:spPr>
          <a:xfrm>
            <a:off x="2589212" y="1677880"/>
            <a:ext cx="8445732" cy="4092605"/>
          </a:xfrm>
        </p:spPr>
        <p:txBody>
          <a:bodyPr/>
          <a:lstStyle/>
          <a:p>
            <a:r>
              <a:rPr lang="en-US" dirty="0"/>
              <a:t>    Edit / Modify an activity</a:t>
            </a:r>
          </a:p>
        </p:txBody>
      </p:sp>
      <p:sp>
        <p:nvSpPr>
          <p:cNvPr id="7" name="Oval 6">
            <a:extLst>
              <a:ext uri="{FF2B5EF4-FFF2-40B4-BE49-F238E27FC236}">
                <a16:creationId xmlns:a16="http://schemas.microsoft.com/office/drawing/2014/main" id="{14E9852B-6A20-4E5C-B698-D8505833E67F}"/>
              </a:ext>
            </a:extLst>
          </p:cNvPr>
          <p:cNvSpPr/>
          <p:nvPr/>
        </p:nvSpPr>
        <p:spPr>
          <a:xfrm>
            <a:off x="2589212" y="1570346"/>
            <a:ext cx="586154" cy="57594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latin typeface="Segoe UI" panose="020B0502040204020203" pitchFamily="34" charset="0"/>
                <a:cs typeface="Segoe UI" panose="020B0502040204020203" pitchFamily="34" charset="0"/>
              </a:rPr>
              <a:t>3</a:t>
            </a:r>
          </a:p>
        </p:txBody>
      </p:sp>
      <p:pic>
        <p:nvPicPr>
          <p:cNvPr id="8" name="Imagen 46" descr="C:\Users\dresj\Desktop\IS PROJECT\studentActivityInformation.png">
            <a:extLst>
              <a:ext uri="{FF2B5EF4-FFF2-40B4-BE49-F238E27FC236}">
                <a16:creationId xmlns:a16="http://schemas.microsoft.com/office/drawing/2014/main" id="{D8BC5B04-5309-4C60-A89D-284C5348FB8A}"/>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80471" y="2485748"/>
            <a:ext cx="6365369" cy="3417902"/>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1276960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C3247F-0D45-48D5-BA3E-C07A85363D79}"/>
              </a:ext>
            </a:extLst>
          </p:cNvPr>
          <p:cNvSpPr>
            <a:spLocks noGrp="1"/>
          </p:cNvSpPr>
          <p:nvPr>
            <p:ph type="title"/>
          </p:nvPr>
        </p:nvSpPr>
        <p:spPr/>
        <p:txBody>
          <a:bodyPr/>
          <a:lstStyle/>
          <a:p>
            <a:r>
              <a:rPr lang="en-US" dirty="0">
                <a:ln w="0"/>
                <a:solidFill>
                  <a:schemeClr val="accent1"/>
                </a:solidFill>
                <a:effectLst>
                  <a:outerShdw blurRad="38100" dist="25400" dir="5400000" algn="ctr" rotWithShape="0">
                    <a:srgbClr val="6E747A">
                      <a:alpha val="43000"/>
                    </a:srgbClr>
                  </a:outerShdw>
                </a:effectLst>
              </a:rPr>
              <a:t>Search Options</a:t>
            </a:r>
          </a:p>
        </p:txBody>
      </p:sp>
      <p:pic>
        <p:nvPicPr>
          <p:cNvPr id="5" name="Picture 4">
            <a:extLst>
              <a:ext uri="{FF2B5EF4-FFF2-40B4-BE49-F238E27FC236}">
                <a16:creationId xmlns:a16="http://schemas.microsoft.com/office/drawing/2014/main" id="{E07CB76B-142F-4915-9CA6-5DD63AC35E07}"/>
              </a:ext>
            </a:extLst>
          </p:cNvPr>
          <p:cNvPicPr>
            <a:picLocks noChangeAspect="1"/>
          </p:cNvPicPr>
          <p:nvPr/>
        </p:nvPicPr>
        <p:blipFill rotWithShape="1">
          <a:blip r:embed="rId2"/>
          <a:srcRect t="11244" r="50000" b="5720"/>
          <a:stretch/>
        </p:blipFill>
        <p:spPr>
          <a:xfrm>
            <a:off x="1762740" y="2805344"/>
            <a:ext cx="4333260" cy="2365453"/>
          </a:xfrm>
          <a:prstGeom prst="rect">
            <a:avLst/>
          </a:prstGeom>
        </p:spPr>
      </p:pic>
      <p:pic>
        <p:nvPicPr>
          <p:cNvPr id="6" name="Picture 5">
            <a:extLst>
              <a:ext uri="{FF2B5EF4-FFF2-40B4-BE49-F238E27FC236}">
                <a16:creationId xmlns:a16="http://schemas.microsoft.com/office/drawing/2014/main" id="{AEA67F3E-3D4A-4C50-AEC7-811A10722043}"/>
              </a:ext>
            </a:extLst>
          </p:cNvPr>
          <p:cNvPicPr>
            <a:picLocks noChangeAspect="1"/>
          </p:cNvPicPr>
          <p:nvPr/>
        </p:nvPicPr>
        <p:blipFill rotWithShape="1">
          <a:blip r:embed="rId2"/>
          <a:srcRect l="34078" t="11501" r="50000" b="54708"/>
          <a:stretch/>
        </p:blipFill>
        <p:spPr>
          <a:xfrm>
            <a:off x="6178034" y="2254929"/>
            <a:ext cx="5326578" cy="3191076"/>
          </a:xfrm>
          <a:prstGeom prst="rect">
            <a:avLst/>
          </a:prstGeom>
        </p:spPr>
      </p:pic>
    </p:spTree>
    <p:extLst>
      <p:ext uri="{BB962C8B-B14F-4D97-AF65-F5344CB8AC3E}">
        <p14:creationId xmlns:p14="http://schemas.microsoft.com/office/powerpoint/2010/main" val="42043484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F4C9F-F74C-4ACF-BBBD-9EFF950BE105}"/>
              </a:ext>
            </a:extLst>
          </p:cNvPr>
          <p:cNvSpPr>
            <a:spLocks noGrp="1"/>
          </p:cNvSpPr>
          <p:nvPr>
            <p:ph type="title"/>
          </p:nvPr>
        </p:nvSpPr>
        <p:spPr>
          <a:xfrm>
            <a:off x="2592924" y="624110"/>
            <a:ext cx="8911687" cy="920605"/>
          </a:xfrm>
        </p:spPr>
        <p:txBody>
          <a:bodyPr/>
          <a:lstStyle/>
          <a:p>
            <a:r>
              <a:rPr lang="en-US" dirty="0">
                <a:ln w="0"/>
                <a:solidFill>
                  <a:schemeClr val="accent1"/>
                </a:solidFill>
                <a:effectLst>
                  <a:outerShdw blurRad="38100" dist="25400" dir="5400000" algn="ctr" rotWithShape="0">
                    <a:srgbClr val="6E747A">
                      <a:alpha val="43000"/>
                    </a:srgbClr>
                  </a:outerShdw>
                </a:effectLst>
              </a:rPr>
              <a:t>Interface</a:t>
            </a:r>
            <a:endParaRPr lang="en-US" dirty="0"/>
          </a:p>
        </p:txBody>
      </p:sp>
      <p:sp>
        <p:nvSpPr>
          <p:cNvPr id="3" name="Content Placeholder 2">
            <a:extLst>
              <a:ext uri="{FF2B5EF4-FFF2-40B4-BE49-F238E27FC236}">
                <a16:creationId xmlns:a16="http://schemas.microsoft.com/office/drawing/2014/main" id="{9A556FA4-3286-4B33-9ACA-588475A544B8}"/>
              </a:ext>
            </a:extLst>
          </p:cNvPr>
          <p:cNvSpPr>
            <a:spLocks noGrp="1"/>
          </p:cNvSpPr>
          <p:nvPr>
            <p:ph sz="half" idx="1"/>
          </p:nvPr>
        </p:nvSpPr>
        <p:spPr>
          <a:xfrm>
            <a:off x="2589212" y="1677880"/>
            <a:ext cx="8445732" cy="4092605"/>
          </a:xfrm>
        </p:spPr>
        <p:txBody>
          <a:bodyPr/>
          <a:lstStyle/>
          <a:p>
            <a:r>
              <a:rPr lang="en-US" dirty="0"/>
              <a:t>    Edit / Modify an activity</a:t>
            </a:r>
          </a:p>
        </p:txBody>
      </p:sp>
      <p:sp>
        <p:nvSpPr>
          <p:cNvPr id="7" name="Oval 6">
            <a:extLst>
              <a:ext uri="{FF2B5EF4-FFF2-40B4-BE49-F238E27FC236}">
                <a16:creationId xmlns:a16="http://schemas.microsoft.com/office/drawing/2014/main" id="{14E9852B-6A20-4E5C-B698-D8505833E67F}"/>
              </a:ext>
            </a:extLst>
          </p:cNvPr>
          <p:cNvSpPr/>
          <p:nvPr/>
        </p:nvSpPr>
        <p:spPr>
          <a:xfrm>
            <a:off x="2589212" y="1570346"/>
            <a:ext cx="586154" cy="57594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latin typeface="Segoe UI" panose="020B0502040204020203" pitchFamily="34" charset="0"/>
                <a:cs typeface="Segoe UI" panose="020B0502040204020203" pitchFamily="34" charset="0"/>
              </a:rPr>
              <a:t>3</a:t>
            </a:r>
          </a:p>
        </p:txBody>
      </p:sp>
      <p:pic>
        <p:nvPicPr>
          <p:cNvPr id="8" name="Imagen 46" descr="C:\Users\dresj\Desktop\IS PROJECT\studentActivityInformation.png">
            <a:extLst>
              <a:ext uri="{FF2B5EF4-FFF2-40B4-BE49-F238E27FC236}">
                <a16:creationId xmlns:a16="http://schemas.microsoft.com/office/drawing/2014/main" id="{D8BC5B04-5309-4C60-A89D-284C5348FB8A}"/>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80471" y="2485748"/>
            <a:ext cx="6365369" cy="3417902"/>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3392435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F4C9F-F74C-4ACF-BBBD-9EFF950BE105}"/>
              </a:ext>
            </a:extLst>
          </p:cNvPr>
          <p:cNvSpPr>
            <a:spLocks noGrp="1"/>
          </p:cNvSpPr>
          <p:nvPr>
            <p:ph type="title"/>
          </p:nvPr>
        </p:nvSpPr>
        <p:spPr>
          <a:xfrm>
            <a:off x="2592924" y="624110"/>
            <a:ext cx="8911687" cy="920605"/>
          </a:xfrm>
        </p:spPr>
        <p:txBody>
          <a:bodyPr/>
          <a:lstStyle/>
          <a:p>
            <a:r>
              <a:rPr lang="en-US" dirty="0">
                <a:ln w="0"/>
                <a:solidFill>
                  <a:schemeClr val="accent1"/>
                </a:solidFill>
                <a:effectLst>
                  <a:outerShdw blurRad="38100" dist="25400" dir="5400000" algn="ctr" rotWithShape="0">
                    <a:srgbClr val="6E747A">
                      <a:alpha val="43000"/>
                    </a:srgbClr>
                  </a:outerShdw>
                </a:effectLst>
              </a:rPr>
              <a:t>Interface</a:t>
            </a:r>
            <a:endParaRPr lang="en-US" dirty="0"/>
          </a:p>
        </p:txBody>
      </p:sp>
      <p:sp>
        <p:nvSpPr>
          <p:cNvPr id="3" name="Content Placeholder 2">
            <a:extLst>
              <a:ext uri="{FF2B5EF4-FFF2-40B4-BE49-F238E27FC236}">
                <a16:creationId xmlns:a16="http://schemas.microsoft.com/office/drawing/2014/main" id="{9A556FA4-3286-4B33-9ACA-588475A544B8}"/>
              </a:ext>
            </a:extLst>
          </p:cNvPr>
          <p:cNvSpPr>
            <a:spLocks noGrp="1"/>
          </p:cNvSpPr>
          <p:nvPr>
            <p:ph sz="half" idx="1"/>
          </p:nvPr>
        </p:nvSpPr>
        <p:spPr>
          <a:xfrm>
            <a:off x="2491558" y="1477045"/>
            <a:ext cx="8445732" cy="4092605"/>
          </a:xfrm>
        </p:spPr>
        <p:txBody>
          <a:bodyPr/>
          <a:lstStyle/>
          <a:p>
            <a:r>
              <a:rPr lang="en-US" dirty="0"/>
              <a:t>    Contact the volunteers/staff members of an activity individually or by 	   group</a:t>
            </a:r>
          </a:p>
        </p:txBody>
      </p:sp>
      <p:sp>
        <p:nvSpPr>
          <p:cNvPr id="7" name="Oval 6">
            <a:extLst>
              <a:ext uri="{FF2B5EF4-FFF2-40B4-BE49-F238E27FC236}">
                <a16:creationId xmlns:a16="http://schemas.microsoft.com/office/drawing/2014/main" id="{14E9852B-6A20-4E5C-B698-D8505833E67F}"/>
              </a:ext>
            </a:extLst>
          </p:cNvPr>
          <p:cNvSpPr/>
          <p:nvPr/>
        </p:nvSpPr>
        <p:spPr>
          <a:xfrm>
            <a:off x="2385026" y="1415722"/>
            <a:ext cx="586154" cy="57594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latin typeface="Segoe UI" panose="020B0502040204020203" pitchFamily="34" charset="0"/>
                <a:cs typeface="Segoe UI" panose="020B0502040204020203" pitchFamily="34" charset="0"/>
              </a:rPr>
              <a:t>3</a:t>
            </a:r>
          </a:p>
        </p:txBody>
      </p:sp>
      <p:pic>
        <p:nvPicPr>
          <p:cNvPr id="4" name="Picture 3">
            <a:extLst>
              <a:ext uri="{FF2B5EF4-FFF2-40B4-BE49-F238E27FC236}">
                <a16:creationId xmlns:a16="http://schemas.microsoft.com/office/drawing/2014/main" id="{DA176857-609B-4D4A-A657-50DA7CEAACBD}"/>
              </a:ext>
            </a:extLst>
          </p:cNvPr>
          <p:cNvPicPr>
            <a:picLocks noChangeAspect="1"/>
          </p:cNvPicPr>
          <p:nvPr/>
        </p:nvPicPr>
        <p:blipFill rotWithShape="1">
          <a:blip r:embed="rId2"/>
          <a:srcRect t="12731" r="50000" b="19627"/>
          <a:stretch/>
        </p:blipFill>
        <p:spPr>
          <a:xfrm>
            <a:off x="1151143" y="2336327"/>
            <a:ext cx="6572430" cy="2837471"/>
          </a:xfrm>
          <a:prstGeom prst="rect">
            <a:avLst/>
          </a:prstGeom>
          <a:ln>
            <a:noFill/>
          </a:ln>
          <a:effectLst>
            <a:outerShdw blurRad="190500" algn="tl" rotWithShape="0">
              <a:srgbClr val="000000">
                <a:alpha val="70000"/>
              </a:srgbClr>
            </a:outerShdw>
          </a:effectLst>
        </p:spPr>
      </p:pic>
      <p:pic>
        <p:nvPicPr>
          <p:cNvPr id="9" name="Imagen 41" descr="C:\Users\dresj\Desktop\IS PROJECT\contactStaffM.png">
            <a:extLst>
              <a:ext uri="{FF2B5EF4-FFF2-40B4-BE49-F238E27FC236}">
                <a16:creationId xmlns:a16="http://schemas.microsoft.com/office/drawing/2014/main" id="{18C162B6-8268-41FD-AB64-B4679F076300}"/>
              </a:ext>
            </a:extLst>
          </p:cNvPr>
          <p:cNvPicPr/>
          <p:nvPr/>
        </p:nvPicPr>
        <p:blipFill rotWithShape="1">
          <a:blip r:embed="rId3">
            <a:extLst>
              <a:ext uri="{28A0092B-C50C-407E-A947-70E740481C1C}">
                <a14:useLocalDpi xmlns:a14="http://schemas.microsoft.com/office/drawing/2010/main" val="0"/>
              </a:ext>
            </a:extLst>
          </a:blip>
          <a:srcRect r="64529"/>
          <a:stretch/>
        </p:blipFill>
        <p:spPr bwMode="auto">
          <a:xfrm>
            <a:off x="7964817" y="1991663"/>
            <a:ext cx="3471249" cy="4243526"/>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0721510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F4C9F-F74C-4ACF-BBBD-9EFF950BE105}"/>
              </a:ext>
            </a:extLst>
          </p:cNvPr>
          <p:cNvSpPr>
            <a:spLocks noGrp="1"/>
          </p:cNvSpPr>
          <p:nvPr>
            <p:ph type="title"/>
          </p:nvPr>
        </p:nvSpPr>
        <p:spPr>
          <a:xfrm>
            <a:off x="2592924" y="624110"/>
            <a:ext cx="8911687" cy="920605"/>
          </a:xfrm>
        </p:spPr>
        <p:txBody>
          <a:bodyPr/>
          <a:lstStyle/>
          <a:p>
            <a:r>
              <a:rPr lang="en-US" dirty="0">
                <a:ln w="0"/>
                <a:solidFill>
                  <a:schemeClr val="accent1"/>
                </a:solidFill>
                <a:effectLst>
                  <a:outerShdw blurRad="38100" dist="25400" dir="5400000" algn="ctr" rotWithShape="0">
                    <a:srgbClr val="6E747A">
                      <a:alpha val="43000"/>
                    </a:srgbClr>
                  </a:outerShdw>
                </a:effectLst>
              </a:rPr>
              <a:t>Interface</a:t>
            </a:r>
            <a:endParaRPr lang="en-US" dirty="0"/>
          </a:p>
        </p:txBody>
      </p:sp>
      <p:sp>
        <p:nvSpPr>
          <p:cNvPr id="3" name="Content Placeholder 2">
            <a:extLst>
              <a:ext uri="{FF2B5EF4-FFF2-40B4-BE49-F238E27FC236}">
                <a16:creationId xmlns:a16="http://schemas.microsoft.com/office/drawing/2014/main" id="{9A556FA4-3286-4B33-9ACA-588475A544B8}"/>
              </a:ext>
            </a:extLst>
          </p:cNvPr>
          <p:cNvSpPr>
            <a:spLocks noGrp="1"/>
          </p:cNvSpPr>
          <p:nvPr>
            <p:ph sz="half" idx="1"/>
          </p:nvPr>
        </p:nvSpPr>
        <p:spPr>
          <a:xfrm>
            <a:off x="2589212" y="1677880"/>
            <a:ext cx="8445732" cy="4092605"/>
          </a:xfrm>
        </p:spPr>
        <p:txBody>
          <a:bodyPr/>
          <a:lstStyle/>
          <a:p>
            <a:r>
              <a:rPr lang="en-US" dirty="0"/>
              <a:t>    Edit / Modify an activity</a:t>
            </a:r>
          </a:p>
        </p:txBody>
      </p:sp>
      <p:sp>
        <p:nvSpPr>
          <p:cNvPr id="7" name="Oval 6">
            <a:extLst>
              <a:ext uri="{FF2B5EF4-FFF2-40B4-BE49-F238E27FC236}">
                <a16:creationId xmlns:a16="http://schemas.microsoft.com/office/drawing/2014/main" id="{14E9852B-6A20-4E5C-B698-D8505833E67F}"/>
              </a:ext>
            </a:extLst>
          </p:cNvPr>
          <p:cNvSpPr/>
          <p:nvPr/>
        </p:nvSpPr>
        <p:spPr>
          <a:xfrm>
            <a:off x="2589212" y="1570346"/>
            <a:ext cx="586154" cy="57594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latin typeface="Segoe UI" panose="020B0502040204020203" pitchFamily="34" charset="0"/>
                <a:cs typeface="Segoe UI" panose="020B0502040204020203" pitchFamily="34" charset="0"/>
              </a:rPr>
              <a:t>3</a:t>
            </a:r>
          </a:p>
        </p:txBody>
      </p:sp>
    </p:spTree>
    <p:extLst>
      <p:ext uri="{BB962C8B-B14F-4D97-AF65-F5344CB8AC3E}">
        <p14:creationId xmlns:p14="http://schemas.microsoft.com/office/powerpoint/2010/main" val="15107030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F4C9F-F74C-4ACF-BBBD-9EFF950BE105}"/>
              </a:ext>
            </a:extLst>
          </p:cNvPr>
          <p:cNvSpPr>
            <a:spLocks noGrp="1"/>
          </p:cNvSpPr>
          <p:nvPr>
            <p:ph type="title"/>
          </p:nvPr>
        </p:nvSpPr>
        <p:spPr>
          <a:xfrm>
            <a:off x="2592924" y="624110"/>
            <a:ext cx="8911687" cy="920605"/>
          </a:xfrm>
        </p:spPr>
        <p:txBody>
          <a:bodyPr/>
          <a:lstStyle/>
          <a:p>
            <a:r>
              <a:rPr lang="en-US" dirty="0">
                <a:ln w="0"/>
                <a:solidFill>
                  <a:schemeClr val="accent1"/>
                </a:solidFill>
                <a:effectLst>
                  <a:outerShdw blurRad="38100" dist="25400" dir="5400000" algn="ctr" rotWithShape="0">
                    <a:srgbClr val="6E747A">
                      <a:alpha val="43000"/>
                    </a:srgbClr>
                  </a:outerShdw>
                </a:effectLst>
              </a:rPr>
              <a:t>Interface</a:t>
            </a:r>
            <a:endParaRPr lang="en-US" dirty="0"/>
          </a:p>
        </p:txBody>
      </p:sp>
      <p:sp>
        <p:nvSpPr>
          <p:cNvPr id="3" name="Content Placeholder 2">
            <a:extLst>
              <a:ext uri="{FF2B5EF4-FFF2-40B4-BE49-F238E27FC236}">
                <a16:creationId xmlns:a16="http://schemas.microsoft.com/office/drawing/2014/main" id="{9A556FA4-3286-4B33-9ACA-588475A544B8}"/>
              </a:ext>
            </a:extLst>
          </p:cNvPr>
          <p:cNvSpPr>
            <a:spLocks noGrp="1"/>
          </p:cNvSpPr>
          <p:nvPr>
            <p:ph sz="half" idx="1"/>
          </p:nvPr>
        </p:nvSpPr>
        <p:spPr>
          <a:xfrm>
            <a:off x="2589212" y="1677880"/>
            <a:ext cx="8445732" cy="4092605"/>
          </a:xfrm>
        </p:spPr>
        <p:txBody>
          <a:bodyPr/>
          <a:lstStyle/>
          <a:p>
            <a:r>
              <a:rPr lang="en-US" dirty="0"/>
              <a:t>    Edit / Modify an activity</a:t>
            </a:r>
          </a:p>
        </p:txBody>
      </p:sp>
      <p:sp>
        <p:nvSpPr>
          <p:cNvPr id="7" name="Oval 6">
            <a:extLst>
              <a:ext uri="{FF2B5EF4-FFF2-40B4-BE49-F238E27FC236}">
                <a16:creationId xmlns:a16="http://schemas.microsoft.com/office/drawing/2014/main" id="{14E9852B-6A20-4E5C-B698-D8505833E67F}"/>
              </a:ext>
            </a:extLst>
          </p:cNvPr>
          <p:cNvSpPr/>
          <p:nvPr/>
        </p:nvSpPr>
        <p:spPr>
          <a:xfrm>
            <a:off x="2589212" y="1570346"/>
            <a:ext cx="586154" cy="57594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latin typeface="Segoe UI" panose="020B0502040204020203" pitchFamily="34" charset="0"/>
                <a:cs typeface="Segoe UI" panose="020B0502040204020203" pitchFamily="34" charset="0"/>
              </a:rPr>
              <a:t>3</a:t>
            </a:r>
          </a:p>
        </p:txBody>
      </p:sp>
      <p:pic>
        <p:nvPicPr>
          <p:cNvPr id="8" name="Imagen 46" descr="C:\Users\dresj\Desktop\IS PROJECT\studentActivityInformation.png">
            <a:extLst>
              <a:ext uri="{FF2B5EF4-FFF2-40B4-BE49-F238E27FC236}">
                <a16:creationId xmlns:a16="http://schemas.microsoft.com/office/drawing/2014/main" id="{D8BC5B04-5309-4C60-A89D-284C5348FB8A}"/>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80471" y="2485748"/>
            <a:ext cx="6365369" cy="3417902"/>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6290390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6" name="Straight Connector 15">
            <a:extLst>
              <a:ext uri="{FF2B5EF4-FFF2-40B4-BE49-F238E27FC236}">
                <a16:creationId xmlns:a16="http://schemas.microsoft.com/office/drawing/2014/main" id="{DFDA47BC-3069-47F5-8257-24B3B1F76A0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129276" y="477749"/>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942B920A-73AD-402A-8EEF-B88E1A9398B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7686" y="477749"/>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0C9EB70-BC82-414A-BF8D-AD7FC67276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066096" y="477749"/>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7AE95D8F-9825-4222-8846-E3461598CC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463354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561AC0E-7195-4ACF-AA0A-5E2923A987F7}"/>
              </a:ext>
            </a:extLst>
          </p:cNvPr>
          <p:cNvSpPr>
            <a:spLocks noGrp="1"/>
          </p:cNvSpPr>
          <p:nvPr>
            <p:ph type="ctrTitle"/>
          </p:nvPr>
        </p:nvSpPr>
        <p:spPr>
          <a:xfrm>
            <a:off x="527538" y="4756638"/>
            <a:ext cx="11139854" cy="930447"/>
          </a:xfrm>
        </p:spPr>
        <p:txBody>
          <a:bodyPr>
            <a:normAutofit/>
          </a:bodyPr>
          <a:lstStyle/>
          <a:p>
            <a:r>
              <a:rPr lang="en-US" sz="5400" dirty="0">
                <a:solidFill>
                  <a:srgbClr val="FFFFFF"/>
                </a:solidFill>
                <a:latin typeface="Franklin Gothic Book" panose="020B0503020102020204" pitchFamily="34" charset="0"/>
                <a:cs typeface="Segoe UI" panose="020B0502040204020203" pitchFamily="34" charset="0"/>
              </a:rPr>
              <a:t>Thank you</a:t>
            </a:r>
          </a:p>
        </p:txBody>
      </p:sp>
      <p:cxnSp>
        <p:nvCxnSpPr>
          <p:cNvPr id="24" name="Straight Connector 23">
            <a:extLst>
              <a:ext uri="{FF2B5EF4-FFF2-40B4-BE49-F238E27FC236}">
                <a16:creationId xmlns:a16="http://schemas.microsoft.com/office/drawing/2014/main" id="{3217665F-0036-444A-8D4A-33AF36A36A4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573869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0B670CE4-55F5-499E-9675-350721C7B9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2786" y="1695241"/>
            <a:ext cx="2592280" cy="1222616"/>
          </a:xfrm>
          <a:prstGeom prst="rect">
            <a:avLst/>
          </a:prstGeom>
        </p:spPr>
      </p:pic>
      <p:pic>
        <p:nvPicPr>
          <p:cNvPr id="14" name="Picture 13">
            <a:extLst>
              <a:ext uri="{FF2B5EF4-FFF2-40B4-BE49-F238E27FC236}">
                <a16:creationId xmlns:a16="http://schemas.microsoft.com/office/drawing/2014/main" id="{3F63F018-F051-4435-AA66-D4A5E2C6B48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81046" y="1400331"/>
            <a:ext cx="2064871" cy="1934625"/>
          </a:xfrm>
          <a:prstGeom prst="rect">
            <a:avLst/>
          </a:prstGeom>
        </p:spPr>
      </p:pic>
      <p:pic>
        <p:nvPicPr>
          <p:cNvPr id="15" name="Picture 14" descr="A picture containing music, guitar&#10;&#10;Description automatically generated">
            <a:extLst>
              <a:ext uri="{FF2B5EF4-FFF2-40B4-BE49-F238E27FC236}">
                <a16:creationId xmlns:a16="http://schemas.microsoft.com/office/drawing/2014/main" id="{33166192-80AD-4874-9D97-013FEABE803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59628" y="1400331"/>
            <a:ext cx="2367386" cy="2028669"/>
          </a:xfrm>
          <a:prstGeom prst="rect">
            <a:avLst/>
          </a:prstGeom>
        </p:spPr>
      </p:pic>
      <p:pic>
        <p:nvPicPr>
          <p:cNvPr id="17" name="Picture 2" descr="Image result for speak">
            <a:extLst>
              <a:ext uri="{FF2B5EF4-FFF2-40B4-BE49-F238E27FC236}">
                <a16:creationId xmlns:a16="http://schemas.microsoft.com/office/drawing/2014/main" id="{793E9A2F-AE33-4047-99F6-B034914C52D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772695" y="1406272"/>
            <a:ext cx="2022728" cy="20227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29688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B05E10-D8CA-4789-B023-6E004614B233}"/>
              </a:ext>
            </a:extLst>
          </p:cNvPr>
          <p:cNvSpPr>
            <a:spLocks noGrp="1"/>
          </p:cNvSpPr>
          <p:nvPr>
            <p:ph type="title"/>
          </p:nvPr>
        </p:nvSpPr>
        <p:spPr/>
        <p:txBody>
          <a:bodyPr/>
          <a:lstStyle/>
          <a:p>
            <a:r>
              <a:rPr lang="en-US" dirty="0">
                <a:ln w="0"/>
                <a:solidFill>
                  <a:schemeClr val="accent1"/>
                </a:solidFill>
                <a:effectLst>
                  <a:outerShdw blurRad="38100" dist="25400" dir="5400000" algn="ctr" rotWithShape="0">
                    <a:srgbClr val="6E747A">
                      <a:alpha val="43000"/>
                    </a:srgbClr>
                  </a:outerShdw>
                </a:effectLst>
              </a:rPr>
              <a:t>What is NDHU Events System?</a:t>
            </a:r>
          </a:p>
        </p:txBody>
      </p:sp>
      <p:sp>
        <p:nvSpPr>
          <p:cNvPr id="3" name="Content Placeholder 2">
            <a:extLst>
              <a:ext uri="{FF2B5EF4-FFF2-40B4-BE49-F238E27FC236}">
                <a16:creationId xmlns:a16="http://schemas.microsoft.com/office/drawing/2014/main" id="{1590D719-F2D8-4947-A120-0325FE4ED6F9}"/>
              </a:ext>
            </a:extLst>
          </p:cNvPr>
          <p:cNvSpPr>
            <a:spLocks noGrp="1"/>
          </p:cNvSpPr>
          <p:nvPr>
            <p:ph idx="1"/>
          </p:nvPr>
        </p:nvSpPr>
        <p:spPr/>
        <p:txBody>
          <a:bodyPr/>
          <a:lstStyle/>
          <a:p>
            <a:r>
              <a:rPr lang="en-US" dirty="0"/>
              <a:t>Is a centralized website that allows students to know what events and activities are happening on campus in an easier and more organized way. </a:t>
            </a:r>
          </a:p>
        </p:txBody>
      </p:sp>
    </p:spTree>
    <p:extLst>
      <p:ext uri="{BB962C8B-B14F-4D97-AF65-F5344CB8AC3E}">
        <p14:creationId xmlns:p14="http://schemas.microsoft.com/office/powerpoint/2010/main" val="23081979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36A0DC-1DA1-459F-AC0A-F6B2A542EF28}"/>
              </a:ext>
            </a:extLst>
          </p:cNvPr>
          <p:cNvSpPr>
            <a:spLocks noGrp="1"/>
          </p:cNvSpPr>
          <p:nvPr>
            <p:ph type="title"/>
          </p:nvPr>
        </p:nvSpPr>
        <p:spPr/>
        <p:txBody>
          <a:bodyPr/>
          <a:lstStyle/>
          <a:p>
            <a:r>
              <a:rPr lang="en-US" dirty="0">
                <a:ln w="0"/>
                <a:solidFill>
                  <a:schemeClr val="accent1"/>
                </a:solidFill>
                <a:effectLst>
                  <a:outerShdw blurRad="38100" dist="25400" dir="5400000" algn="ctr" rotWithShape="0">
                    <a:srgbClr val="6E747A">
                      <a:alpha val="43000"/>
                    </a:srgbClr>
                  </a:outerShdw>
                </a:effectLst>
              </a:rPr>
              <a:t>Motivation</a:t>
            </a:r>
          </a:p>
        </p:txBody>
      </p:sp>
      <p:sp>
        <p:nvSpPr>
          <p:cNvPr id="3" name="Content Placeholder 2">
            <a:extLst>
              <a:ext uri="{FF2B5EF4-FFF2-40B4-BE49-F238E27FC236}">
                <a16:creationId xmlns:a16="http://schemas.microsoft.com/office/drawing/2014/main" id="{3365197E-518C-4674-9F8D-597AC31CC8F8}"/>
              </a:ext>
            </a:extLst>
          </p:cNvPr>
          <p:cNvSpPr>
            <a:spLocks noGrp="1"/>
          </p:cNvSpPr>
          <p:nvPr>
            <p:ph idx="1"/>
          </p:nvPr>
        </p:nvSpPr>
        <p:spPr>
          <a:xfrm>
            <a:off x="2242983" y="1370121"/>
            <a:ext cx="8915400" cy="1976762"/>
          </a:xfrm>
        </p:spPr>
        <p:txBody>
          <a:bodyPr/>
          <a:lstStyle/>
          <a:p>
            <a:r>
              <a:rPr lang="en-US" dirty="0"/>
              <a:t>The current ways for students find out about events happening are:</a:t>
            </a:r>
          </a:p>
          <a:p>
            <a:pPr lvl="3"/>
            <a:r>
              <a:rPr lang="en-US" dirty="0"/>
              <a:t>School email</a:t>
            </a:r>
          </a:p>
          <a:p>
            <a:pPr lvl="3"/>
            <a:r>
              <a:rPr lang="en-US" dirty="0"/>
              <a:t>Posters</a:t>
            </a:r>
          </a:p>
          <a:p>
            <a:pPr lvl="3"/>
            <a:r>
              <a:rPr lang="en-US" dirty="0"/>
              <a:t>Some Facebook groups</a:t>
            </a:r>
          </a:p>
          <a:p>
            <a:pPr lvl="3"/>
            <a:r>
              <a:rPr lang="en-US" dirty="0"/>
              <a:t>School website</a:t>
            </a:r>
          </a:p>
          <a:p>
            <a:pPr marL="1371600" lvl="3" indent="0">
              <a:buNone/>
            </a:pPr>
            <a:endParaRPr lang="en-US" dirty="0"/>
          </a:p>
          <a:p>
            <a:pPr lvl="3"/>
            <a:endParaRPr lang="en-US" dirty="0"/>
          </a:p>
        </p:txBody>
      </p:sp>
      <p:sp>
        <p:nvSpPr>
          <p:cNvPr id="6" name="Content Placeholder 2">
            <a:extLst>
              <a:ext uri="{FF2B5EF4-FFF2-40B4-BE49-F238E27FC236}">
                <a16:creationId xmlns:a16="http://schemas.microsoft.com/office/drawing/2014/main" id="{4E2D6E22-857D-41AA-99FD-54BA1603BA59}"/>
              </a:ext>
            </a:extLst>
          </p:cNvPr>
          <p:cNvSpPr txBox="1">
            <a:spLocks/>
          </p:cNvSpPr>
          <p:nvPr/>
        </p:nvSpPr>
        <p:spPr>
          <a:xfrm>
            <a:off x="2242983" y="3346883"/>
            <a:ext cx="8915400" cy="2743199"/>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en-US" dirty="0"/>
              <a:t>NDHU doesn’t offer a centralized site where students can go and know what is happening around them in a more organized and easy way.</a:t>
            </a:r>
          </a:p>
          <a:p>
            <a:r>
              <a:rPr lang="en-US" dirty="0"/>
              <a:t>Many students don’t even check their email, so they miss some events they would like to attend because they were not aware of them.</a:t>
            </a:r>
          </a:p>
          <a:p>
            <a:r>
              <a:rPr lang="en-US" dirty="0"/>
              <a:t>Some smaller activities are not sent through emails, but instead flyers are handed, then again, some students miss it.</a:t>
            </a:r>
          </a:p>
          <a:p>
            <a:endParaRPr lang="en-US" dirty="0"/>
          </a:p>
          <a:p>
            <a:pPr marL="1371600" lvl="3" indent="0">
              <a:buFont typeface="Wingdings 3" charset="2"/>
              <a:buNone/>
            </a:pPr>
            <a:endParaRPr lang="en-US" dirty="0"/>
          </a:p>
          <a:p>
            <a:pPr lvl="3"/>
            <a:endParaRPr lang="en-US" dirty="0"/>
          </a:p>
        </p:txBody>
      </p:sp>
    </p:spTree>
    <p:extLst>
      <p:ext uri="{BB962C8B-B14F-4D97-AF65-F5344CB8AC3E}">
        <p14:creationId xmlns:p14="http://schemas.microsoft.com/office/powerpoint/2010/main" val="4080319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FB0A00-8FB4-4E7E-A2DD-606F53E7A7DD}"/>
              </a:ext>
            </a:extLst>
          </p:cNvPr>
          <p:cNvSpPr>
            <a:spLocks noGrp="1"/>
          </p:cNvSpPr>
          <p:nvPr>
            <p:ph type="title"/>
          </p:nvPr>
        </p:nvSpPr>
        <p:spPr/>
        <p:txBody>
          <a:bodyPr/>
          <a:lstStyle/>
          <a:p>
            <a:r>
              <a:rPr lang="en-US" dirty="0">
                <a:ln w="0"/>
                <a:solidFill>
                  <a:schemeClr val="accent1"/>
                </a:solidFill>
                <a:effectLst>
                  <a:outerShdw blurRad="38100" dist="25400" dir="5400000" algn="ctr" rotWithShape="0">
                    <a:srgbClr val="6E747A">
                      <a:alpha val="43000"/>
                    </a:srgbClr>
                  </a:outerShdw>
                </a:effectLst>
              </a:rPr>
              <a:t>User Types</a:t>
            </a:r>
          </a:p>
        </p:txBody>
      </p:sp>
      <p:sp>
        <p:nvSpPr>
          <p:cNvPr id="3" name="Content Placeholder 2">
            <a:extLst>
              <a:ext uri="{FF2B5EF4-FFF2-40B4-BE49-F238E27FC236}">
                <a16:creationId xmlns:a16="http://schemas.microsoft.com/office/drawing/2014/main" id="{E4545104-45B0-4F25-A868-972FA41C5ECB}"/>
              </a:ext>
            </a:extLst>
          </p:cNvPr>
          <p:cNvSpPr>
            <a:spLocks noGrp="1"/>
          </p:cNvSpPr>
          <p:nvPr>
            <p:ph sz="half" idx="1"/>
          </p:nvPr>
        </p:nvSpPr>
        <p:spPr>
          <a:xfrm>
            <a:off x="1674812" y="1519237"/>
            <a:ext cx="3097211" cy="713929"/>
          </a:xfrm>
          <a:noFill/>
        </p:spPr>
        <p:txBody>
          <a:bodyPr>
            <a:normAutofit/>
          </a:bodyPr>
          <a:lstStyle/>
          <a:p>
            <a:r>
              <a:rPr lang="en-US" sz="2600" dirty="0"/>
              <a:t>Teachers/staff</a:t>
            </a:r>
          </a:p>
          <a:p>
            <a:pPr lvl="1"/>
            <a:endParaRPr lang="en-US" dirty="0"/>
          </a:p>
          <a:p>
            <a:pPr lvl="2"/>
            <a:endParaRPr lang="en-US" dirty="0"/>
          </a:p>
        </p:txBody>
      </p:sp>
      <p:sp>
        <p:nvSpPr>
          <p:cNvPr id="4" name="Content Placeholder 3">
            <a:extLst>
              <a:ext uri="{FF2B5EF4-FFF2-40B4-BE49-F238E27FC236}">
                <a16:creationId xmlns:a16="http://schemas.microsoft.com/office/drawing/2014/main" id="{584D0D49-2882-404F-B104-4A8A2F479A55}"/>
              </a:ext>
            </a:extLst>
          </p:cNvPr>
          <p:cNvSpPr>
            <a:spLocks noGrp="1"/>
          </p:cNvSpPr>
          <p:nvPr>
            <p:ph sz="half" idx="2"/>
          </p:nvPr>
        </p:nvSpPr>
        <p:spPr>
          <a:xfrm>
            <a:off x="8676319" y="1461642"/>
            <a:ext cx="2344103" cy="771525"/>
          </a:xfrm>
          <a:noFill/>
        </p:spPr>
        <p:txBody>
          <a:bodyPr>
            <a:normAutofit/>
          </a:bodyPr>
          <a:lstStyle/>
          <a:p>
            <a:r>
              <a:rPr lang="en-US" sz="2600" dirty="0"/>
              <a:t>Students</a:t>
            </a:r>
          </a:p>
        </p:txBody>
      </p:sp>
      <p:pic>
        <p:nvPicPr>
          <p:cNvPr id="6" name="Picture 5" descr="A picture containing clipart&#10;&#10;Description automatically generated">
            <a:extLst>
              <a:ext uri="{FF2B5EF4-FFF2-40B4-BE49-F238E27FC236}">
                <a16:creationId xmlns:a16="http://schemas.microsoft.com/office/drawing/2014/main" id="{5D86E658-5F2E-4210-B115-3D9480D243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70938" y="2633662"/>
            <a:ext cx="1565505" cy="3338290"/>
          </a:xfrm>
          <a:prstGeom prst="rect">
            <a:avLst/>
          </a:prstGeom>
        </p:spPr>
      </p:pic>
      <p:pic>
        <p:nvPicPr>
          <p:cNvPr id="8" name="Picture 7" descr="A picture containing toy, doll&#10;&#10;Description automatically generated">
            <a:extLst>
              <a:ext uri="{FF2B5EF4-FFF2-40B4-BE49-F238E27FC236}">
                <a16:creationId xmlns:a16="http://schemas.microsoft.com/office/drawing/2014/main" id="{4F38737E-A370-4CDD-B4F0-8C707C0F49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42236" y="2233167"/>
            <a:ext cx="3762375" cy="3762375"/>
          </a:xfrm>
          <a:prstGeom prst="rect">
            <a:avLst/>
          </a:prstGeom>
        </p:spPr>
      </p:pic>
      <p:pic>
        <p:nvPicPr>
          <p:cNvPr id="10" name="Picture 9">
            <a:extLst>
              <a:ext uri="{FF2B5EF4-FFF2-40B4-BE49-F238E27FC236}">
                <a16:creationId xmlns:a16="http://schemas.microsoft.com/office/drawing/2014/main" id="{60F01FAA-E088-4DB4-A6B7-ECF73D59606C}"/>
              </a:ext>
            </a:extLst>
          </p:cNvPr>
          <p:cNvPicPr>
            <a:picLocks noChangeAspect="1"/>
          </p:cNvPicPr>
          <p:nvPr/>
        </p:nvPicPr>
        <p:blipFill rotWithShape="1">
          <a:blip r:embed="rId4">
            <a:extLst>
              <a:ext uri="{28A0092B-C50C-407E-A947-70E740481C1C}">
                <a14:useLocalDpi xmlns:a14="http://schemas.microsoft.com/office/drawing/2010/main" val="0"/>
              </a:ext>
            </a:extLst>
          </a:blip>
          <a:srcRect l="9139" r="9353" b="8601"/>
          <a:stretch/>
        </p:blipFill>
        <p:spPr>
          <a:xfrm>
            <a:off x="3972978" y="2995421"/>
            <a:ext cx="2905122" cy="2833879"/>
          </a:xfrm>
          <a:prstGeom prst="rect">
            <a:avLst/>
          </a:prstGeom>
        </p:spPr>
      </p:pic>
      <p:cxnSp>
        <p:nvCxnSpPr>
          <p:cNvPr id="12" name="Straight Connector 11">
            <a:extLst>
              <a:ext uri="{FF2B5EF4-FFF2-40B4-BE49-F238E27FC236}">
                <a16:creationId xmlns:a16="http://schemas.microsoft.com/office/drawing/2014/main" id="{D0135E41-71D3-444E-B788-0E41C08D601A}"/>
              </a:ext>
            </a:extLst>
          </p:cNvPr>
          <p:cNvCxnSpPr/>
          <p:nvPr/>
        </p:nvCxnSpPr>
        <p:spPr>
          <a:xfrm>
            <a:off x="7505700" y="1381125"/>
            <a:ext cx="0" cy="5305425"/>
          </a:xfrm>
          <a:prstGeom prst="line">
            <a:avLst/>
          </a:prstGeom>
          <a:ln w="3810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7656333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FB0A00-8FB4-4E7E-A2DD-606F53E7A7DD}"/>
              </a:ext>
            </a:extLst>
          </p:cNvPr>
          <p:cNvSpPr>
            <a:spLocks noGrp="1"/>
          </p:cNvSpPr>
          <p:nvPr>
            <p:ph type="title"/>
          </p:nvPr>
        </p:nvSpPr>
        <p:spPr/>
        <p:txBody>
          <a:bodyPr/>
          <a:lstStyle/>
          <a:p>
            <a:r>
              <a:rPr lang="en-US" dirty="0">
                <a:ln w="0"/>
                <a:solidFill>
                  <a:schemeClr val="accent1"/>
                </a:solidFill>
                <a:effectLst>
                  <a:outerShdw blurRad="38100" dist="25400" dir="5400000" algn="ctr" rotWithShape="0">
                    <a:srgbClr val="6E747A">
                      <a:alpha val="43000"/>
                    </a:srgbClr>
                  </a:outerShdw>
                </a:effectLst>
              </a:rPr>
              <a:t>User Types</a:t>
            </a:r>
          </a:p>
        </p:txBody>
      </p:sp>
      <p:sp>
        <p:nvSpPr>
          <p:cNvPr id="3" name="Content Placeholder 2">
            <a:extLst>
              <a:ext uri="{FF2B5EF4-FFF2-40B4-BE49-F238E27FC236}">
                <a16:creationId xmlns:a16="http://schemas.microsoft.com/office/drawing/2014/main" id="{E4545104-45B0-4F25-A868-972FA41C5ECB}"/>
              </a:ext>
            </a:extLst>
          </p:cNvPr>
          <p:cNvSpPr>
            <a:spLocks noGrp="1"/>
          </p:cNvSpPr>
          <p:nvPr>
            <p:ph sz="half" idx="1"/>
          </p:nvPr>
        </p:nvSpPr>
        <p:spPr>
          <a:xfrm>
            <a:off x="1136345" y="1519237"/>
            <a:ext cx="4607507" cy="4714653"/>
          </a:xfrm>
          <a:noFill/>
        </p:spPr>
        <p:txBody>
          <a:bodyPr>
            <a:normAutofit/>
          </a:bodyPr>
          <a:lstStyle/>
          <a:p>
            <a:r>
              <a:rPr lang="en-US" sz="2600" dirty="0"/>
              <a:t>Teachers/staff</a:t>
            </a:r>
            <a:endParaRPr lang="en-US" sz="2400" dirty="0"/>
          </a:p>
          <a:p>
            <a:pPr lvl="1">
              <a:buFont typeface="Wingdings" panose="05000000000000000000" pitchFamily="2" charset="2"/>
              <a:buChar char="q"/>
            </a:pPr>
            <a:r>
              <a:rPr lang="en-US" sz="2400" dirty="0"/>
              <a:t>View all activities</a:t>
            </a:r>
          </a:p>
          <a:p>
            <a:pPr lvl="1">
              <a:buFont typeface="Wingdings" panose="05000000000000000000" pitchFamily="2" charset="2"/>
              <a:buChar char="q"/>
            </a:pPr>
            <a:r>
              <a:rPr lang="en-US" sz="2400" dirty="0"/>
              <a:t>Create new activities</a:t>
            </a:r>
          </a:p>
          <a:p>
            <a:pPr lvl="1">
              <a:buFont typeface="Wingdings" panose="05000000000000000000" pitchFamily="2" charset="2"/>
              <a:buChar char="q"/>
            </a:pPr>
            <a:r>
              <a:rPr lang="en-US" sz="2400" dirty="0"/>
              <a:t>Modify activities</a:t>
            </a:r>
          </a:p>
          <a:p>
            <a:pPr lvl="1">
              <a:buFont typeface="Wingdings" panose="05000000000000000000" pitchFamily="2" charset="2"/>
              <a:buChar char="q"/>
            </a:pPr>
            <a:r>
              <a:rPr lang="en-US" sz="2400" dirty="0"/>
              <a:t>Create announcements to get more attention</a:t>
            </a:r>
          </a:p>
          <a:p>
            <a:pPr lvl="1">
              <a:buFont typeface="Wingdings" panose="05000000000000000000" pitchFamily="2" charset="2"/>
              <a:buChar char="q"/>
            </a:pPr>
            <a:r>
              <a:rPr lang="en-US" sz="2400" dirty="0"/>
              <a:t>Request staff/volunteers</a:t>
            </a:r>
          </a:p>
          <a:p>
            <a:pPr lvl="1">
              <a:buFont typeface="Wingdings" panose="05000000000000000000" pitchFamily="2" charset="2"/>
              <a:buChar char="q"/>
            </a:pPr>
            <a:r>
              <a:rPr lang="en-US" sz="2400" dirty="0"/>
              <a:t>Contact staff members for the activities they created</a:t>
            </a:r>
          </a:p>
          <a:p>
            <a:pPr lvl="1">
              <a:buFont typeface="Wingdings" panose="05000000000000000000" pitchFamily="2" charset="2"/>
              <a:buChar char="q"/>
            </a:pPr>
            <a:endParaRPr lang="en-US" sz="2400" dirty="0"/>
          </a:p>
          <a:p>
            <a:pPr lvl="1"/>
            <a:endParaRPr lang="en-US" dirty="0"/>
          </a:p>
          <a:p>
            <a:pPr lvl="2"/>
            <a:endParaRPr lang="en-US" dirty="0"/>
          </a:p>
        </p:txBody>
      </p:sp>
      <p:cxnSp>
        <p:nvCxnSpPr>
          <p:cNvPr id="12" name="Straight Connector 11">
            <a:extLst>
              <a:ext uri="{FF2B5EF4-FFF2-40B4-BE49-F238E27FC236}">
                <a16:creationId xmlns:a16="http://schemas.microsoft.com/office/drawing/2014/main" id="{D0135E41-71D3-444E-B788-0E41C08D601A}"/>
              </a:ext>
            </a:extLst>
          </p:cNvPr>
          <p:cNvCxnSpPr/>
          <p:nvPr/>
        </p:nvCxnSpPr>
        <p:spPr>
          <a:xfrm>
            <a:off x="6351603" y="1398881"/>
            <a:ext cx="0" cy="5305425"/>
          </a:xfrm>
          <a:prstGeom prst="line">
            <a:avLst/>
          </a:prstGeom>
          <a:ln w="38100"/>
        </p:spPr>
        <p:style>
          <a:lnRef idx="3">
            <a:schemeClr val="accent1"/>
          </a:lnRef>
          <a:fillRef idx="0">
            <a:schemeClr val="accent1"/>
          </a:fillRef>
          <a:effectRef idx="2">
            <a:schemeClr val="accent1"/>
          </a:effectRef>
          <a:fontRef idx="minor">
            <a:schemeClr val="tx1"/>
          </a:fontRef>
        </p:style>
      </p:cxnSp>
      <p:sp>
        <p:nvSpPr>
          <p:cNvPr id="11" name="Content Placeholder 2">
            <a:extLst>
              <a:ext uri="{FF2B5EF4-FFF2-40B4-BE49-F238E27FC236}">
                <a16:creationId xmlns:a16="http://schemas.microsoft.com/office/drawing/2014/main" id="{DBF3E943-D932-4E05-91EE-8879ABA24773}"/>
              </a:ext>
            </a:extLst>
          </p:cNvPr>
          <p:cNvSpPr txBox="1">
            <a:spLocks/>
          </p:cNvSpPr>
          <p:nvPr/>
        </p:nvSpPr>
        <p:spPr>
          <a:xfrm>
            <a:off x="6770835" y="1519237"/>
            <a:ext cx="4607507" cy="4714653"/>
          </a:xfrm>
          <a:prstGeom prst="rect">
            <a:avLst/>
          </a:prstGeom>
          <a:noFill/>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en-US" sz="2600" dirty="0"/>
              <a:t>Students</a:t>
            </a:r>
            <a:endParaRPr lang="en-US" sz="2400" dirty="0"/>
          </a:p>
          <a:p>
            <a:pPr lvl="1">
              <a:buFont typeface="Wingdings" panose="05000000000000000000" pitchFamily="2" charset="2"/>
              <a:buChar char="q"/>
            </a:pPr>
            <a:r>
              <a:rPr lang="en-US" sz="2400" dirty="0"/>
              <a:t>View all activities</a:t>
            </a:r>
          </a:p>
          <a:p>
            <a:pPr lvl="1">
              <a:buFont typeface="Wingdings" panose="05000000000000000000" pitchFamily="2" charset="2"/>
              <a:buChar char="q"/>
            </a:pPr>
            <a:r>
              <a:rPr lang="en-US" sz="2400" dirty="0"/>
              <a:t>View all the announcement made</a:t>
            </a:r>
          </a:p>
          <a:p>
            <a:pPr lvl="1">
              <a:buFont typeface="Wingdings" panose="05000000000000000000" pitchFamily="2" charset="2"/>
              <a:buChar char="q"/>
            </a:pPr>
            <a:r>
              <a:rPr lang="en-US" sz="2400" dirty="0"/>
              <a:t>Show interest by attending an event</a:t>
            </a:r>
          </a:p>
          <a:p>
            <a:pPr lvl="1">
              <a:buFont typeface="Wingdings" panose="05000000000000000000" pitchFamily="2" charset="2"/>
              <a:buChar char="q"/>
            </a:pPr>
            <a:r>
              <a:rPr lang="en-US" sz="2400" dirty="0"/>
              <a:t>Become staff/volunteers</a:t>
            </a:r>
          </a:p>
          <a:p>
            <a:pPr lvl="1">
              <a:buFont typeface="Wingdings" panose="05000000000000000000" pitchFamily="2" charset="2"/>
              <a:buChar char="q"/>
            </a:pPr>
            <a:endParaRPr lang="en-US" sz="2400" dirty="0"/>
          </a:p>
          <a:p>
            <a:pPr lvl="1"/>
            <a:endParaRPr lang="en-US" dirty="0"/>
          </a:p>
          <a:p>
            <a:pPr lvl="2"/>
            <a:endParaRPr lang="en-US" dirty="0"/>
          </a:p>
        </p:txBody>
      </p:sp>
    </p:spTree>
    <p:extLst>
      <p:ext uri="{BB962C8B-B14F-4D97-AF65-F5344CB8AC3E}">
        <p14:creationId xmlns:p14="http://schemas.microsoft.com/office/powerpoint/2010/main" val="1550703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F4C9F-F74C-4ACF-BBBD-9EFF950BE105}"/>
              </a:ext>
            </a:extLst>
          </p:cNvPr>
          <p:cNvSpPr>
            <a:spLocks noGrp="1"/>
          </p:cNvSpPr>
          <p:nvPr>
            <p:ph type="title"/>
          </p:nvPr>
        </p:nvSpPr>
        <p:spPr>
          <a:xfrm>
            <a:off x="2592924" y="624110"/>
            <a:ext cx="8911687" cy="920605"/>
          </a:xfrm>
        </p:spPr>
        <p:txBody>
          <a:bodyPr/>
          <a:lstStyle/>
          <a:p>
            <a:r>
              <a:rPr lang="en-US" dirty="0">
                <a:ln w="0"/>
                <a:solidFill>
                  <a:schemeClr val="accent1"/>
                </a:solidFill>
                <a:effectLst>
                  <a:outerShdw blurRad="38100" dist="25400" dir="5400000" algn="ctr" rotWithShape="0">
                    <a:srgbClr val="6E747A">
                      <a:alpha val="43000"/>
                    </a:srgbClr>
                  </a:outerShdw>
                </a:effectLst>
              </a:rPr>
              <a:t>Interface</a:t>
            </a:r>
            <a:endParaRPr lang="en-US" dirty="0"/>
          </a:p>
        </p:txBody>
      </p:sp>
      <p:sp>
        <p:nvSpPr>
          <p:cNvPr id="3" name="Content Placeholder 2">
            <a:extLst>
              <a:ext uri="{FF2B5EF4-FFF2-40B4-BE49-F238E27FC236}">
                <a16:creationId xmlns:a16="http://schemas.microsoft.com/office/drawing/2014/main" id="{9A556FA4-3286-4B33-9ACA-588475A544B8}"/>
              </a:ext>
            </a:extLst>
          </p:cNvPr>
          <p:cNvSpPr>
            <a:spLocks noGrp="1"/>
          </p:cNvSpPr>
          <p:nvPr>
            <p:ph sz="half" idx="1"/>
          </p:nvPr>
        </p:nvSpPr>
        <p:spPr>
          <a:xfrm>
            <a:off x="2589212" y="1677880"/>
            <a:ext cx="8445732" cy="4092605"/>
          </a:xfrm>
        </p:spPr>
        <p:txBody>
          <a:bodyPr/>
          <a:lstStyle/>
          <a:p>
            <a:r>
              <a:rPr lang="en-US" dirty="0"/>
              <a:t>    Main page</a:t>
            </a:r>
          </a:p>
        </p:txBody>
      </p:sp>
      <p:pic>
        <p:nvPicPr>
          <p:cNvPr id="5" name="Picture 4">
            <a:extLst>
              <a:ext uri="{FF2B5EF4-FFF2-40B4-BE49-F238E27FC236}">
                <a16:creationId xmlns:a16="http://schemas.microsoft.com/office/drawing/2014/main" id="{DEB91733-DA1F-4C71-8371-3C9D76852914}"/>
              </a:ext>
            </a:extLst>
          </p:cNvPr>
          <p:cNvPicPr/>
          <p:nvPr/>
        </p:nvPicPr>
        <p:blipFill>
          <a:blip r:embed="rId2" cstate="print">
            <a:extLst>
              <a:ext uri="{28A0092B-C50C-407E-A947-70E740481C1C}">
                <a14:useLocalDpi xmlns:a14="http://schemas.microsoft.com/office/drawing/2010/main" val="0"/>
              </a:ext>
            </a:extLst>
          </a:blip>
          <a:srcRect t="10716" r="50775" b="5136"/>
          <a:stretch>
            <a:fillRect/>
          </a:stretch>
        </p:blipFill>
        <p:spPr bwMode="auto">
          <a:xfrm>
            <a:off x="3311371" y="2509268"/>
            <a:ext cx="6017873" cy="3394382"/>
          </a:xfrm>
          <a:prstGeom prst="rect">
            <a:avLst/>
          </a:prstGeom>
          <a:ln>
            <a:noFill/>
          </a:ln>
          <a:effectLst>
            <a:outerShdw blurRad="190500" algn="tl" rotWithShape="0">
              <a:srgbClr val="000000">
                <a:alpha val="70000"/>
              </a:srgbClr>
            </a:outerShdw>
          </a:effectLst>
        </p:spPr>
      </p:pic>
      <p:sp>
        <p:nvSpPr>
          <p:cNvPr id="7" name="Oval 6">
            <a:extLst>
              <a:ext uri="{FF2B5EF4-FFF2-40B4-BE49-F238E27FC236}">
                <a16:creationId xmlns:a16="http://schemas.microsoft.com/office/drawing/2014/main" id="{14E9852B-6A20-4E5C-B698-D8505833E67F}"/>
              </a:ext>
            </a:extLst>
          </p:cNvPr>
          <p:cNvSpPr/>
          <p:nvPr/>
        </p:nvSpPr>
        <p:spPr>
          <a:xfrm>
            <a:off x="2589212" y="1570346"/>
            <a:ext cx="586154" cy="57594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latin typeface="Segoe UI" panose="020B0502040204020203" pitchFamily="34" charset="0"/>
                <a:cs typeface="Segoe UI" panose="020B0502040204020203" pitchFamily="34" charset="0"/>
              </a:rPr>
              <a:t>1</a:t>
            </a:r>
          </a:p>
        </p:txBody>
      </p:sp>
    </p:spTree>
    <p:extLst>
      <p:ext uri="{BB962C8B-B14F-4D97-AF65-F5344CB8AC3E}">
        <p14:creationId xmlns:p14="http://schemas.microsoft.com/office/powerpoint/2010/main" val="35886933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F4C9F-F74C-4ACF-BBBD-9EFF950BE105}"/>
              </a:ext>
            </a:extLst>
          </p:cNvPr>
          <p:cNvSpPr>
            <a:spLocks noGrp="1"/>
          </p:cNvSpPr>
          <p:nvPr>
            <p:ph type="title"/>
          </p:nvPr>
        </p:nvSpPr>
        <p:spPr>
          <a:xfrm>
            <a:off x="2592924" y="624110"/>
            <a:ext cx="8911687" cy="920605"/>
          </a:xfrm>
        </p:spPr>
        <p:txBody>
          <a:bodyPr/>
          <a:lstStyle/>
          <a:p>
            <a:r>
              <a:rPr lang="en-US" dirty="0">
                <a:ln w="0"/>
                <a:solidFill>
                  <a:schemeClr val="accent1"/>
                </a:solidFill>
                <a:effectLst>
                  <a:outerShdw blurRad="38100" dist="25400" dir="5400000" algn="ctr" rotWithShape="0">
                    <a:srgbClr val="6E747A">
                      <a:alpha val="43000"/>
                    </a:srgbClr>
                  </a:outerShdw>
                </a:effectLst>
              </a:rPr>
              <a:t>Interface</a:t>
            </a:r>
            <a:endParaRPr lang="en-US" dirty="0"/>
          </a:p>
        </p:txBody>
      </p:sp>
      <p:sp>
        <p:nvSpPr>
          <p:cNvPr id="3" name="Content Placeholder 2">
            <a:extLst>
              <a:ext uri="{FF2B5EF4-FFF2-40B4-BE49-F238E27FC236}">
                <a16:creationId xmlns:a16="http://schemas.microsoft.com/office/drawing/2014/main" id="{9A556FA4-3286-4B33-9ACA-588475A544B8}"/>
              </a:ext>
            </a:extLst>
          </p:cNvPr>
          <p:cNvSpPr>
            <a:spLocks noGrp="1"/>
          </p:cNvSpPr>
          <p:nvPr>
            <p:ph sz="half" idx="1"/>
          </p:nvPr>
        </p:nvSpPr>
        <p:spPr>
          <a:xfrm>
            <a:off x="2589212" y="1677880"/>
            <a:ext cx="8445732" cy="4092605"/>
          </a:xfrm>
        </p:spPr>
        <p:txBody>
          <a:bodyPr/>
          <a:lstStyle/>
          <a:p>
            <a:r>
              <a:rPr lang="en-US" dirty="0"/>
              <a:t>    All activities view</a:t>
            </a:r>
          </a:p>
        </p:txBody>
      </p:sp>
      <p:sp>
        <p:nvSpPr>
          <p:cNvPr id="7" name="Oval 6">
            <a:extLst>
              <a:ext uri="{FF2B5EF4-FFF2-40B4-BE49-F238E27FC236}">
                <a16:creationId xmlns:a16="http://schemas.microsoft.com/office/drawing/2014/main" id="{14E9852B-6A20-4E5C-B698-D8505833E67F}"/>
              </a:ext>
            </a:extLst>
          </p:cNvPr>
          <p:cNvSpPr/>
          <p:nvPr/>
        </p:nvSpPr>
        <p:spPr>
          <a:xfrm>
            <a:off x="2589212" y="1570346"/>
            <a:ext cx="586154" cy="57594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latin typeface="Segoe UI" panose="020B0502040204020203" pitchFamily="34" charset="0"/>
                <a:cs typeface="Segoe UI" panose="020B0502040204020203" pitchFamily="34" charset="0"/>
              </a:rPr>
              <a:t>2</a:t>
            </a:r>
          </a:p>
        </p:txBody>
      </p:sp>
      <p:pic>
        <p:nvPicPr>
          <p:cNvPr id="6" name="Picture 5" descr="C:\Users\dresj\Desktop\allActivities.png">
            <a:extLst>
              <a:ext uri="{FF2B5EF4-FFF2-40B4-BE49-F238E27FC236}">
                <a16:creationId xmlns:a16="http://schemas.microsoft.com/office/drawing/2014/main" id="{467295E6-99E4-4A77-9F65-A3FC305A705B}"/>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86682" y="2445797"/>
            <a:ext cx="6418636" cy="3537752"/>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5468353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F4C9F-F74C-4ACF-BBBD-9EFF950BE105}"/>
              </a:ext>
            </a:extLst>
          </p:cNvPr>
          <p:cNvSpPr>
            <a:spLocks noGrp="1"/>
          </p:cNvSpPr>
          <p:nvPr>
            <p:ph type="title"/>
          </p:nvPr>
        </p:nvSpPr>
        <p:spPr>
          <a:xfrm>
            <a:off x="2592924" y="624110"/>
            <a:ext cx="8911687" cy="920605"/>
          </a:xfrm>
        </p:spPr>
        <p:txBody>
          <a:bodyPr/>
          <a:lstStyle/>
          <a:p>
            <a:r>
              <a:rPr lang="en-US" dirty="0">
                <a:ln w="0"/>
                <a:solidFill>
                  <a:schemeClr val="accent1"/>
                </a:solidFill>
                <a:effectLst>
                  <a:outerShdw blurRad="38100" dist="25400" dir="5400000" algn="ctr" rotWithShape="0">
                    <a:srgbClr val="6E747A">
                      <a:alpha val="43000"/>
                    </a:srgbClr>
                  </a:outerShdw>
                </a:effectLst>
              </a:rPr>
              <a:t>Interface</a:t>
            </a:r>
            <a:endParaRPr lang="en-US" dirty="0"/>
          </a:p>
        </p:txBody>
      </p:sp>
      <p:sp>
        <p:nvSpPr>
          <p:cNvPr id="3" name="Content Placeholder 2">
            <a:extLst>
              <a:ext uri="{FF2B5EF4-FFF2-40B4-BE49-F238E27FC236}">
                <a16:creationId xmlns:a16="http://schemas.microsoft.com/office/drawing/2014/main" id="{9A556FA4-3286-4B33-9ACA-588475A544B8}"/>
              </a:ext>
            </a:extLst>
          </p:cNvPr>
          <p:cNvSpPr>
            <a:spLocks noGrp="1"/>
          </p:cNvSpPr>
          <p:nvPr>
            <p:ph sz="half" idx="1"/>
          </p:nvPr>
        </p:nvSpPr>
        <p:spPr>
          <a:xfrm>
            <a:off x="2589212" y="1677880"/>
            <a:ext cx="8445732" cy="4092605"/>
          </a:xfrm>
        </p:spPr>
        <p:txBody>
          <a:bodyPr/>
          <a:lstStyle/>
          <a:p>
            <a:r>
              <a:rPr lang="en-US" dirty="0"/>
              <a:t>    Activities Details</a:t>
            </a:r>
          </a:p>
        </p:txBody>
      </p:sp>
      <p:sp>
        <p:nvSpPr>
          <p:cNvPr id="7" name="Oval 6">
            <a:extLst>
              <a:ext uri="{FF2B5EF4-FFF2-40B4-BE49-F238E27FC236}">
                <a16:creationId xmlns:a16="http://schemas.microsoft.com/office/drawing/2014/main" id="{14E9852B-6A20-4E5C-B698-D8505833E67F}"/>
              </a:ext>
            </a:extLst>
          </p:cNvPr>
          <p:cNvSpPr/>
          <p:nvPr/>
        </p:nvSpPr>
        <p:spPr>
          <a:xfrm>
            <a:off x="2589212" y="1570346"/>
            <a:ext cx="586154" cy="57594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latin typeface="Segoe UI" panose="020B0502040204020203" pitchFamily="34" charset="0"/>
                <a:cs typeface="Segoe UI" panose="020B0502040204020203" pitchFamily="34" charset="0"/>
              </a:rPr>
              <a:t>3</a:t>
            </a:r>
          </a:p>
        </p:txBody>
      </p:sp>
      <p:pic>
        <p:nvPicPr>
          <p:cNvPr id="6" name="Picture 5" descr="C:\Users\dresj\Desktop\activityDetails.png">
            <a:extLst>
              <a:ext uri="{FF2B5EF4-FFF2-40B4-BE49-F238E27FC236}">
                <a16:creationId xmlns:a16="http://schemas.microsoft.com/office/drawing/2014/main" id="{3A1531DB-0FAD-49AD-A8C5-19E99D3F8A47}"/>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935554" y="2454675"/>
            <a:ext cx="6359365" cy="3617651"/>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6861053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F4C9F-F74C-4ACF-BBBD-9EFF950BE105}"/>
              </a:ext>
            </a:extLst>
          </p:cNvPr>
          <p:cNvSpPr>
            <a:spLocks noGrp="1"/>
          </p:cNvSpPr>
          <p:nvPr>
            <p:ph type="title"/>
          </p:nvPr>
        </p:nvSpPr>
        <p:spPr>
          <a:xfrm>
            <a:off x="2592924" y="624110"/>
            <a:ext cx="8911687" cy="920605"/>
          </a:xfrm>
        </p:spPr>
        <p:txBody>
          <a:bodyPr/>
          <a:lstStyle/>
          <a:p>
            <a:r>
              <a:rPr lang="en-US" dirty="0">
                <a:ln w="0"/>
                <a:solidFill>
                  <a:schemeClr val="accent1"/>
                </a:solidFill>
                <a:effectLst>
                  <a:outerShdw blurRad="38100" dist="25400" dir="5400000" algn="ctr" rotWithShape="0">
                    <a:srgbClr val="6E747A">
                      <a:alpha val="43000"/>
                    </a:srgbClr>
                  </a:outerShdw>
                </a:effectLst>
              </a:rPr>
              <a:t>Interface</a:t>
            </a:r>
            <a:endParaRPr lang="en-US" dirty="0"/>
          </a:p>
        </p:txBody>
      </p:sp>
      <p:sp>
        <p:nvSpPr>
          <p:cNvPr id="3" name="Content Placeholder 2">
            <a:extLst>
              <a:ext uri="{FF2B5EF4-FFF2-40B4-BE49-F238E27FC236}">
                <a16:creationId xmlns:a16="http://schemas.microsoft.com/office/drawing/2014/main" id="{9A556FA4-3286-4B33-9ACA-588475A544B8}"/>
              </a:ext>
            </a:extLst>
          </p:cNvPr>
          <p:cNvSpPr>
            <a:spLocks noGrp="1"/>
          </p:cNvSpPr>
          <p:nvPr>
            <p:ph sz="half" idx="1"/>
          </p:nvPr>
        </p:nvSpPr>
        <p:spPr>
          <a:xfrm>
            <a:off x="2589212" y="1677880"/>
            <a:ext cx="8445732" cy="4092605"/>
          </a:xfrm>
        </p:spPr>
        <p:txBody>
          <a:bodyPr/>
          <a:lstStyle/>
          <a:p>
            <a:r>
              <a:rPr lang="en-US" dirty="0"/>
              <a:t>    Create a new activity window</a:t>
            </a:r>
          </a:p>
          <a:p>
            <a:endParaRPr lang="en-US" dirty="0"/>
          </a:p>
        </p:txBody>
      </p:sp>
      <p:sp>
        <p:nvSpPr>
          <p:cNvPr id="7" name="Oval 6">
            <a:extLst>
              <a:ext uri="{FF2B5EF4-FFF2-40B4-BE49-F238E27FC236}">
                <a16:creationId xmlns:a16="http://schemas.microsoft.com/office/drawing/2014/main" id="{14E9852B-6A20-4E5C-B698-D8505833E67F}"/>
              </a:ext>
            </a:extLst>
          </p:cNvPr>
          <p:cNvSpPr/>
          <p:nvPr/>
        </p:nvSpPr>
        <p:spPr>
          <a:xfrm>
            <a:off x="2589212" y="1570346"/>
            <a:ext cx="586154" cy="57594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latin typeface="Segoe UI" panose="020B0502040204020203" pitchFamily="34" charset="0"/>
                <a:cs typeface="Segoe UI" panose="020B0502040204020203" pitchFamily="34" charset="0"/>
              </a:rPr>
              <a:t>4</a:t>
            </a:r>
          </a:p>
        </p:txBody>
      </p:sp>
      <p:pic>
        <p:nvPicPr>
          <p:cNvPr id="8" name="Picture 7">
            <a:extLst>
              <a:ext uri="{FF2B5EF4-FFF2-40B4-BE49-F238E27FC236}">
                <a16:creationId xmlns:a16="http://schemas.microsoft.com/office/drawing/2014/main" id="{5D87A59F-C901-4510-9DEB-0929BFBAF24D}"/>
              </a:ext>
            </a:extLst>
          </p:cNvPr>
          <p:cNvPicPr>
            <a:picLocks noChangeAspect="1"/>
          </p:cNvPicPr>
          <p:nvPr/>
        </p:nvPicPr>
        <p:blipFill rotWithShape="1">
          <a:blip r:embed="rId2"/>
          <a:srcRect t="19756" r="63592" b="6214"/>
          <a:stretch/>
        </p:blipFill>
        <p:spPr>
          <a:xfrm>
            <a:off x="2882289" y="2530136"/>
            <a:ext cx="6134469" cy="3521186"/>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77819154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44781794_Research presentation_RVA_v3" id="{DF2794B4-2314-4F87-8639-5DCB9EEE28EE}" vid="{3B969E49-204F-4FF6-BD10-D26195B8D4D7}"/>
    </a:ext>
  </a:extLst>
</a:theme>
</file>

<file path=ppt/theme/theme2.xml><?xml version="1.0" encoding="utf-8"?>
<a:theme xmlns:a="http://schemas.openxmlformats.org/drawingml/2006/main" name="Wisp">
  <a:themeElements>
    <a:clrScheme name="Red Orange">
      <a:dk1>
        <a:sysClr val="windowText" lastClr="000000"/>
      </a:dk1>
      <a:lt1>
        <a:sysClr val="window" lastClr="FFFFFF"/>
      </a:lt1>
      <a:dk2>
        <a:srgbClr val="505046"/>
      </a:dk2>
      <a:lt2>
        <a:srgbClr val="EEECE1"/>
      </a:lt2>
      <a:accent1>
        <a:srgbClr val="E84C22"/>
      </a:accent1>
      <a:accent2>
        <a:srgbClr val="FFBD47"/>
      </a:accent2>
      <a:accent3>
        <a:srgbClr val="B64926"/>
      </a:accent3>
      <a:accent4>
        <a:srgbClr val="FF8427"/>
      </a:accent4>
      <a:accent5>
        <a:srgbClr val="CC9900"/>
      </a:accent5>
      <a:accent6>
        <a:srgbClr val="B22600"/>
      </a:accent6>
      <a:hlink>
        <a:srgbClr val="CC9900"/>
      </a:hlink>
      <a:folHlink>
        <a:srgbClr val="666699"/>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B2AB02E3-5ADF-4BF0-9C1B-35CDF3FE95B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5CA875DA-F9FD-4F83-A049-3B1027B542DE}">
  <ds:schemaRefs>
    <ds:schemaRef ds:uri="http://schemas.microsoft.com/sharepoint/v3/contenttype/forms"/>
  </ds:schemaRefs>
</ds:datastoreItem>
</file>

<file path=customXml/itemProps3.xml><?xml version="1.0" encoding="utf-8"?>
<ds:datastoreItem xmlns:ds="http://schemas.openxmlformats.org/officeDocument/2006/customXml" ds:itemID="{03C7D9E6-B0D9-433E-BD46-EB60F64F4DA8}">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Wisp</Template>
  <TotalTime>0</TotalTime>
  <Words>464</Words>
  <Application>Microsoft Office PowerPoint</Application>
  <PresentationFormat>Widescreen</PresentationFormat>
  <Paragraphs>70</Paragraphs>
  <Slides>16</Slides>
  <Notes>1</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16</vt:i4>
      </vt:variant>
    </vt:vector>
  </HeadingPairs>
  <TitlesOfParts>
    <vt:vector size="26" baseType="lpstr">
      <vt:lpstr>Arial</vt:lpstr>
      <vt:lpstr>Calibri</vt:lpstr>
      <vt:lpstr>Calibri Light</vt:lpstr>
      <vt:lpstr>Century Gothic</vt:lpstr>
      <vt:lpstr>Franklin Gothic Book</vt:lpstr>
      <vt:lpstr>Segoe UI</vt:lpstr>
      <vt:lpstr>Wingdings</vt:lpstr>
      <vt:lpstr>Wingdings 3</vt:lpstr>
      <vt:lpstr>Office Theme</vt:lpstr>
      <vt:lpstr>Wisp</vt:lpstr>
      <vt:lpstr>NDHU Events System</vt:lpstr>
      <vt:lpstr>What is NDHU Events System?</vt:lpstr>
      <vt:lpstr>Motivation</vt:lpstr>
      <vt:lpstr>User Types</vt:lpstr>
      <vt:lpstr>User Types</vt:lpstr>
      <vt:lpstr>Interface</vt:lpstr>
      <vt:lpstr>Interface</vt:lpstr>
      <vt:lpstr>Interface</vt:lpstr>
      <vt:lpstr>Interface</vt:lpstr>
      <vt:lpstr>Interface</vt:lpstr>
      <vt:lpstr>Search Options</vt:lpstr>
      <vt:lpstr>Interface</vt:lpstr>
      <vt:lpstr>Interface</vt:lpstr>
      <vt:lpstr>Interface</vt:lpstr>
      <vt:lpstr>Interface</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2019-05-23T07:53:54Z</dcterms:created>
  <dcterms:modified xsi:type="dcterms:W3CDTF">2019-05-23T16:19:05Z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